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5417" autoAdjust="0"/>
  </p:normalViewPr>
  <p:slideViewPr>
    <p:cSldViewPr snapToGrid="0">
      <p:cViewPr>
        <p:scale>
          <a:sx n="95" d="100"/>
          <a:sy n="95" d="100"/>
        </p:scale>
        <p:origin x="-13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1666F-B031-4550-A8B7-0BD97D4D9A6F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ACA10C17-B5C1-4068-B23C-8B4B75273A55}">
      <dgm:prSet phldrT="[Tekst]"/>
      <dgm:spPr/>
      <dgm:t>
        <a:bodyPr/>
        <a:lstStyle/>
        <a:p>
          <a:pPr>
            <a:buClrTx/>
            <a:buSzTx/>
            <a:buFontTx/>
            <a:buNone/>
          </a:pPr>
          <a:r>
            <a:rPr lang="pl-PL" alt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Polsce na dolegliwości zdrowotne z powodu przepracowania uskarża się 60% badanych</a:t>
          </a:r>
          <a:endParaRPr lang="pl-PL" dirty="0"/>
        </a:p>
      </dgm:t>
    </dgm:pt>
    <dgm:pt modelId="{6AEAC961-91D3-4534-825A-BD9E4C67EAA1}" type="parTrans" cxnId="{E4274333-02BB-4D6D-AB00-EACD3A0FB79C}">
      <dgm:prSet/>
      <dgm:spPr/>
      <dgm:t>
        <a:bodyPr/>
        <a:lstStyle/>
        <a:p>
          <a:endParaRPr lang="pl-PL"/>
        </a:p>
      </dgm:t>
    </dgm:pt>
    <dgm:pt modelId="{0B261693-487E-4C96-A071-87DA4ED3E555}" type="sibTrans" cxnId="{E4274333-02BB-4D6D-AB00-EACD3A0FB79C}">
      <dgm:prSet/>
      <dgm:spPr/>
      <dgm:t>
        <a:bodyPr/>
        <a:lstStyle/>
        <a:p>
          <a:endParaRPr lang="pl-PL"/>
        </a:p>
      </dgm:t>
    </dgm:pt>
    <dgm:pt modelId="{3ECC0157-FEFC-49A1-BB0D-F3FF0604F0F8}">
      <dgm:prSet phldrT="[Tekst]"/>
      <dgm:spPr/>
      <dgm:t>
        <a:bodyPr/>
        <a:lstStyle/>
        <a:p>
          <a:pPr>
            <a:buClrTx/>
            <a:buSzPct val="25000"/>
            <a:buFontTx/>
            <a:buNone/>
          </a:pPr>
          <a:r>
            <a:rPr lang="pl-PL" alt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zachorowalność na choroby układu krążenia 87 000 osób/rok podczas gdy zachorowania na zaburzenia lękowe 330 000 osób/rok </a:t>
          </a:r>
          <a:endParaRPr lang="pl-PL" dirty="0"/>
        </a:p>
      </dgm:t>
    </dgm:pt>
    <dgm:pt modelId="{94EC78CF-B782-4E77-8989-DEE6DEAF427E}" type="parTrans" cxnId="{44715444-D2BA-475F-80CC-62E04DC337D0}">
      <dgm:prSet/>
      <dgm:spPr/>
      <dgm:t>
        <a:bodyPr/>
        <a:lstStyle/>
        <a:p>
          <a:endParaRPr lang="pl-PL"/>
        </a:p>
      </dgm:t>
    </dgm:pt>
    <dgm:pt modelId="{947A24EF-9CC3-4775-9C74-18DCE16800DB}" type="sibTrans" cxnId="{44715444-D2BA-475F-80CC-62E04DC337D0}">
      <dgm:prSet/>
      <dgm:spPr/>
      <dgm:t>
        <a:bodyPr/>
        <a:lstStyle/>
        <a:p>
          <a:endParaRPr lang="pl-PL"/>
        </a:p>
      </dgm:t>
    </dgm:pt>
    <dgm:pt modelId="{971BC17A-4679-4915-BEF6-174B5EF516FF}">
      <dgm:prSet phldrT="[Tekst]"/>
      <dgm:spPr/>
      <dgm:t>
        <a:bodyPr/>
        <a:lstStyle/>
        <a:p>
          <a:pPr>
            <a:buClrTx/>
            <a:buSzPct val="25000"/>
            <a:buFontTx/>
            <a:buNone/>
          </a:pPr>
          <a:r>
            <a:rPr lang="pl-PL" alt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60 – 80 % wypadków przy pracy jest wynikiem działania nadmiernego stresu</a:t>
          </a:r>
          <a:endParaRPr lang="pl-PL" dirty="0"/>
        </a:p>
      </dgm:t>
    </dgm:pt>
    <dgm:pt modelId="{15CCFCEE-A7FB-41CF-8AF5-2194150AEA37}" type="parTrans" cxnId="{386060FA-C8CC-4C5F-924D-B2858F7AA8E2}">
      <dgm:prSet/>
      <dgm:spPr/>
      <dgm:t>
        <a:bodyPr/>
        <a:lstStyle/>
        <a:p>
          <a:endParaRPr lang="pl-PL"/>
        </a:p>
      </dgm:t>
    </dgm:pt>
    <dgm:pt modelId="{56F89B17-8591-40AB-B5C6-28A0FB8CC576}" type="sibTrans" cxnId="{386060FA-C8CC-4C5F-924D-B2858F7AA8E2}">
      <dgm:prSet/>
      <dgm:spPr/>
      <dgm:t>
        <a:bodyPr/>
        <a:lstStyle/>
        <a:p>
          <a:endParaRPr lang="pl-PL"/>
        </a:p>
      </dgm:t>
    </dgm:pt>
    <dgm:pt modelId="{C3D503C8-3C82-4573-8F16-FD8F1A798ECB}" type="pres">
      <dgm:prSet presAssocID="{20A1666F-B031-4550-A8B7-0BD97D4D9A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8DF18D-0F60-4786-8C27-4EEE2CF10E72}" type="pres">
      <dgm:prSet presAssocID="{20A1666F-B031-4550-A8B7-0BD97D4D9A6F}" presName="Name1" presStyleCnt="0"/>
      <dgm:spPr/>
    </dgm:pt>
    <dgm:pt modelId="{4B3F4939-153F-4514-9F56-9A3CD261158F}" type="pres">
      <dgm:prSet presAssocID="{20A1666F-B031-4550-A8B7-0BD97D4D9A6F}" presName="cycle" presStyleCnt="0"/>
      <dgm:spPr/>
    </dgm:pt>
    <dgm:pt modelId="{35E3999E-9840-4033-A9C9-D083894ABBEC}" type="pres">
      <dgm:prSet presAssocID="{20A1666F-B031-4550-A8B7-0BD97D4D9A6F}" presName="srcNode" presStyleLbl="node1" presStyleIdx="0" presStyleCnt="3"/>
      <dgm:spPr/>
    </dgm:pt>
    <dgm:pt modelId="{97917562-AB56-4F98-A85D-D6606FAD36CE}" type="pres">
      <dgm:prSet presAssocID="{20A1666F-B031-4550-A8B7-0BD97D4D9A6F}" presName="conn" presStyleLbl="parChTrans1D2" presStyleIdx="0" presStyleCnt="1"/>
      <dgm:spPr/>
      <dgm:t>
        <a:bodyPr/>
        <a:lstStyle/>
        <a:p>
          <a:endParaRPr lang="pl-PL"/>
        </a:p>
      </dgm:t>
    </dgm:pt>
    <dgm:pt modelId="{F499A093-7C6E-4AC1-9E0D-CC86CFA0AE52}" type="pres">
      <dgm:prSet presAssocID="{20A1666F-B031-4550-A8B7-0BD97D4D9A6F}" presName="extraNode" presStyleLbl="node1" presStyleIdx="0" presStyleCnt="3"/>
      <dgm:spPr/>
    </dgm:pt>
    <dgm:pt modelId="{C10D2E29-5C8D-464C-AE57-DCD60E3ED404}" type="pres">
      <dgm:prSet presAssocID="{20A1666F-B031-4550-A8B7-0BD97D4D9A6F}" presName="dstNode" presStyleLbl="node1" presStyleIdx="0" presStyleCnt="3"/>
      <dgm:spPr/>
    </dgm:pt>
    <dgm:pt modelId="{77682FB9-AE07-4CC0-A267-EFC803CAEEA1}" type="pres">
      <dgm:prSet presAssocID="{ACA10C17-B5C1-4068-B23C-8B4B75273A5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F470CD-91B5-4EE6-B774-EE0839BF0587}" type="pres">
      <dgm:prSet presAssocID="{ACA10C17-B5C1-4068-B23C-8B4B75273A55}" presName="accent_1" presStyleCnt="0"/>
      <dgm:spPr/>
    </dgm:pt>
    <dgm:pt modelId="{2A4E76D9-F994-472C-98AD-6D22D7272EE0}" type="pres">
      <dgm:prSet presAssocID="{ACA10C17-B5C1-4068-B23C-8B4B75273A55}" presName="accentRepeatNode" presStyleLbl="solidFgAcc1" presStyleIdx="0" presStyleCnt="3"/>
      <dgm:spPr/>
    </dgm:pt>
    <dgm:pt modelId="{3B5D8588-8F4A-404A-AB85-701F69BC93F7}" type="pres">
      <dgm:prSet presAssocID="{3ECC0157-FEFC-49A1-BB0D-F3FF0604F0F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61487A-CF8A-46B1-8AA1-AAEA6F74415B}" type="pres">
      <dgm:prSet presAssocID="{3ECC0157-FEFC-49A1-BB0D-F3FF0604F0F8}" presName="accent_2" presStyleCnt="0"/>
      <dgm:spPr/>
    </dgm:pt>
    <dgm:pt modelId="{658CE29E-9DD5-443E-BF46-450B9F911CB7}" type="pres">
      <dgm:prSet presAssocID="{3ECC0157-FEFC-49A1-BB0D-F3FF0604F0F8}" presName="accentRepeatNode" presStyleLbl="solidFgAcc1" presStyleIdx="1" presStyleCnt="3"/>
      <dgm:spPr/>
    </dgm:pt>
    <dgm:pt modelId="{4BD4BA9D-FAF0-494D-AE08-EA146B4D8656}" type="pres">
      <dgm:prSet presAssocID="{971BC17A-4679-4915-BEF6-174B5EF516F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63DFC6-2B05-495D-A22E-DF37882F3DD0}" type="pres">
      <dgm:prSet presAssocID="{971BC17A-4679-4915-BEF6-174B5EF516FF}" presName="accent_3" presStyleCnt="0"/>
      <dgm:spPr/>
    </dgm:pt>
    <dgm:pt modelId="{929BC722-AF10-4B17-AACA-8D513B6BE9EE}" type="pres">
      <dgm:prSet presAssocID="{971BC17A-4679-4915-BEF6-174B5EF516FF}" presName="accentRepeatNode" presStyleLbl="solidFgAcc1" presStyleIdx="2" presStyleCnt="3"/>
      <dgm:spPr/>
    </dgm:pt>
  </dgm:ptLst>
  <dgm:cxnLst>
    <dgm:cxn modelId="{330DF6E9-A2C7-4654-998C-2D56E6A715B7}" type="presOf" srcId="{ACA10C17-B5C1-4068-B23C-8B4B75273A55}" destId="{77682FB9-AE07-4CC0-A267-EFC803CAEEA1}" srcOrd="0" destOrd="0" presId="urn:microsoft.com/office/officeart/2008/layout/VerticalCurvedList"/>
    <dgm:cxn modelId="{E4274333-02BB-4D6D-AB00-EACD3A0FB79C}" srcId="{20A1666F-B031-4550-A8B7-0BD97D4D9A6F}" destId="{ACA10C17-B5C1-4068-B23C-8B4B75273A55}" srcOrd="0" destOrd="0" parTransId="{6AEAC961-91D3-4534-825A-BD9E4C67EAA1}" sibTransId="{0B261693-487E-4C96-A071-87DA4ED3E555}"/>
    <dgm:cxn modelId="{A5F8263F-0111-43DF-BC3E-3D0EE12D39B4}" type="presOf" srcId="{20A1666F-B031-4550-A8B7-0BD97D4D9A6F}" destId="{C3D503C8-3C82-4573-8F16-FD8F1A798ECB}" srcOrd="0" destOrd="0" presId="urn:microsoft.com/office/officeart/2008/layout/VerticalCurvedList"/>
    <dgm:cxn modelId="{8DB816AE-198F-4CF5-AA5E-956E56BA9C4B}" type="presOf" srcId="{3ECC0157-FEFC-49A1-BB0D-F3FF0604F0F8}" destId="{3B5D8588-8F4A-404A-AB85-701F69BC93F7}" srcOrd="0" destOrd="0" presId="urn:microsoft.com/office/officeart/2008/layout/VerticalCurvedList"/>
    <dgm:cxn modelId="{6917EC87-6C21-4DFB-859E-5D912248E48E}" type="presOf" srcId="{971BC17A-4679-4915-BEF6-174B5EF516FF}" destId="{4BD4BA9D-FAF0-494D-AE08-EA146B4D8656}" srcOrd="0" destOrd="0" presId="urn:microsoft.com/office/officeart/2008/layout/VerticalCurvedList"/>
    <dgm:cxn modelId="{44715444-D2BA-475F-80CC-62E04DC337D0}" srcId="{20A1666F-B031-4550-A8B7-0BD97D4D9A6F}" destId="{3ECC0157-FEFC-49A1-BB0D-F3FF0604F0F8}" srcOrd="1" destOrd="0" parTransId="{94EC78CF-B782-4E77-8989-DEE6DEAF427E}" sibTransId="{947A24EF-9CC3-4775-9C74-18DCE16800DB}"/>
    <dgm:cxn modelId="{C697F821-5241-4BCF-B563-B27EA11F4DB7}" type="presOf" srcId="{0B261693-487E-4C96-A071-87DA4ED3E555}" destId="{97917562-AB56-4F98-A85D-D6606FAD36CE}" srcOrd="0" destOrd="0" presId="urn:microsoft.com/office/officeart/2008/layout/VerticalCurvedList"/>
    <dgm:cxn modelId="{386060FA-C8CC-4C5F-924D-B2858F7AA8E2}" srcId="{20A1666F-B031-4550-A8B7-0BD97D4D9A6F}" destId="{971BC17A-4679-4915-BEF6-174B5EF516FF}" srcOrd="2" destOrd="0" parTransId="{15CCFCEE-A7FB-41CF-8AF5-2194150AEA37}" sibTransId="{56F89B17-8591-40AB-B5C6-28A0FB8CC576}"/>
    <dgm:cxn modelId="{BAFB7C73-E38F-46EF-A7C6-2EDAC69C03FC}" type="presParOf" srcId="{C3D503C8-3C82-4573-8F16-FD8F1A798ECB}" destId="{CB8DF18D-0F60-4786-8C27-4EEE2CF10E72}" srcOrd="0" destOrd="0" presId="urn:microsoft.com/office/officeart/2008/layout/VerticalCurvedList"/>
    <dgm:cxn modelId="{D85C99A0-EF06-41D3-A397-7D0887B359DB}" type="presParOf" srcId="{CB8DF18D-0F60-4786-8C27-4EEE2CF10E72}" destId="{4B3F4939-153F-4514-9F56-9A3CD261158F}" srcOrd="0" destOrd="0" presId="urn:microsoft.com/office/officeart/2008/layout/VerticalCurvedList"/>
    <dgm:cxn modelId="{D17E70DD-9A8C-4E04-84FB-8277A405036C}" type="presParOf" srcId="{4B3F4939-153F-4514-9F56-9A3CD261158F}" destId="{35E3999E-9840-4033-A9C9-D083894ABBEC}" srcOrd="0" destOrd="0" presId="urn:microsoft.com/office/officeart/2008/layout/VerticalCurvedList"/>
    <dgm:cxn modelId="{82B04A8B-215A-4EB6-8EE2-1252D299034D}" type="presParOf" srcId="{4B3F4939-153F-4514-9F56-9A3CD261158F}" destId="{97917562-AB56-4F98-A85D-D6606FAD36CE}" srcOrd="1" destOrd="0" presId="urn:microsoft.com/office/officeart/2008/layout/VerticalCurvedList"/>
    <dgm:cxn modelId="{6ED37842-A8A6-4448-BD58-863062940177}" type="presParOf" srcId="{4B3F4939-153F-4514-9F56-9A3CD261158F}" destId="{F499A093-7C6E-4AC1-9E0D-CC86CFA0AE52}" srcOrd="2" destOrd="0" presId="urn:microsoft.com/office/officeart/2008/layout/VerticalCurvedList"/>
    <dgm:cxn modelId="{CAFA4F8E-670F-4DBB-80A3-E7EA50E5FDD9}" type="presParOf" srcId="{4B3F4939-153F-4514-9F56-9A3CD261158F}" destId="{C10D2E29-5C8D-464C-AE57-DCD60E3ED404}" srcOrd="3" destOrd="0" presId="urn:microsoft.com/office/officeart/2008/layout/VerticalCurvedList"/>
    <dgm:cxn modelId="{1A42FDE5-F606-4F5E-8723-77708716B094}" type="presParOf" srcId="{CB8DF18D-0F60-4786-8C27-4EEE2CF10E72}" destId="{77682FB9-AE07-4CC0-A267-EFC803CAEEA1}" srcOrd="1" destOrd="0" presId="urn:microsoft.com/office/officeart/2008/layout/VerticalCurvedList"/>
    <dgm:cxn modelId="{7CF69663-2703-491D-98F3-034815CCB741}" type="presParOf" srcId="{CB8DF18D-0F60-4786-8C27-4EEE2CF10E72}" destId="{97F470CD-91B5-4EE6-B774-EE0839BF0587}" srcOrd="2" destOrd="0" presId="urn:microsoft.com/office/officeart/2008/layout/VerticalCurvedList"/>
    <dgm:cxn modelId="{98314DF6-2CD8-425D-86E0-D97443CF250A}" type="presParOf" srcId="{97F470CD-91B5-4EE6-B774-EE0839BF0587}" destId="{2A4E76D9-F994-472C-98AD-6D22D7272EE0}" srcOrd="0" destOrd="0" presId="urn:microsoft.com/office/officeart/2008/layout/VerticalCurvedList"/>
    <dgm:cxn modelId="{8A3A2124-7D2F-4F1B-8FFF-87DB2497BC83}" type="presParOf" srcId="{CB8DF18D-0F60-4786-8C27-4EEE2CF10E72}" destId="{3B5D8588-8F4A-404A-AB85-701F69BC93F7}" srcOrd="3" destOrd="0" presId="urn:microsoft.com/office/officeart/2008/layout/VerticalCurvedList"/>
    <dgm:cxn modelId="{B05E0CAA-3E4C-47FF-871C-A6B37744147C}" type="presParOf" srcId="{CB8DF18D-0F60-4786-8C27-4EEE2CF10E72}" destId="{EF61487A-CF8A-46B1-8AA1-AAEA6F74415B}" srcOrd="4" destOrd="0" presId="urn:microsoft.com/office/officeart/2008/layout/VerticalCurvedList"/>
    <dgm:cxn modelId="{B905FE9D-0AF5-4329-8AA3-74BB8FCAC7EE}" type="presParOf" srcId="{EF61487A-CF8A-46B1-8AA1-AAEA6F74415B}" destId="{658CE29E-9DD5-443E-BF46-450B9F911CB7}" srcOrd="0" destOrd="0" presId="urn:microsoft.com/office/officeart/2008/layout/VerticalCurvedList"/>
    <dgm:cxn modelId="{9159092D-E34C-4A31-8FF3-E6E32429BB70}" type="presParOf" srcId="{CB8DF18D-0F60-4786-8C27-4EEE2CF10E72}" destId="{4BD4BA9D-FAF0-494D-AE08-EA146B4D8656}" srcOrd="5" destOrd="0" presId="urn:microsoft.com/office/officeart/2008/layout/VerticalCurvedList"/>
    <dgm:cxn modelId="{1185F670-5062-4054-A535-F5A9EC843C20}" type="presParOf" srcId="{CB8DF18D-0F60-4786-8C27-4EEE2CF10E72}" destId="{7D63DFC6-2B05-495D-A22E-DF37882F3DD0}" srcOrd="6" destOrd="0" presId="urn:microsoft.com/office/officeart/2008/layout/VerticalCurvedList"/>
    <dgm:cxn modelId="{99400356-08DE-45BC-9E56-CD4747030CAB}" type="presParOf" srcId="{7D63DFC6-2B05-495D-A22E-DF37882F3DD0}" destId="{929BC722-AF10-4B17-AACA-8D513B6BE9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1D02DA-5097-41E5-A051-095C59E2B46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0F65C3D-C04A-41A4-B7BA-AD3D76C708C0}">
      <dgm:prSet phldrT="[Tekst]"/>
      <dgm:spPr/>
      <dgm:t>
        <a:bodyPr/>
        <a:lstStyle/>
        <a:p>
          <a:pPr>
            <a:buSzPct val="25000"/>
          </a:pPr>
          <a:r>
            <a:rPr lang="pl-PL" dirty="0">
              <a:latin typeface="Calibri"/>
              <a:ea typeface="Calibri"/>
              <a:cs typeface="Calibri"/>
              <a:sym typeface="Calibri"/>
            </a:rPr>
            <a:t>ubytek istoty szarej mózgu</a:t>
          </a:r>
          <a:endParaRPr lang="pl-PL" dirty="0"/>
        </a:p>
      </dgm:t>
    </dgm:pt>
    <dgm:pt modelId="{BF320019-1B10-4592-90C9-831CA68998BD}" type="parTrans" cxnId="{7D61107A-F105-4306-AF10-6A0336A5BABF}">
      <dgm:prSet/>
      <dgm:spPr/>
      <dgm:t>
        <a:bodyPr/>
        <a:lstStyle/>
        <a:p>
          <a:endParaRPr lang="pl-PL"/>
        </a:p>
      </dgm:t>
    </dgm:pt>
    <dgm:pt modelId="{9CE942B9-0E7F-43CD-B43C-66BD7B0C80B6}" type="sibTrans" cxnId="{7D61107A-F105-4306-AF10-6A0336A5BABF}">
      <dgm:prSet/>
      <dgm:spPr/>
      <dgm:t>
        <a:bodyPr/>
        <a:lstStyle/>
        <a:p>
          <a:endParaRPr lang="pl-PL"/>
        </a:p>
      </dgm:t>
    </dgm:pt>
    <dgm:pt modelId="{C127510F-192D-4A58-BFFB-2A6D76C119F2}">
      <dgm:prSet phldrT="[Tekst]"/>
      <dgm:spPr/>
      <dgm:t>
        <a:bodyPr/>
        <a:lstStyle/>
        <a:p>
          <a:pPr>
            <a:buClrTx/>
            <a:buSzPct val="25000"/>
            <a:buFontTx/>
            <a:buNone/>
          </a:pPr>
          <a:r>
            <a:rPr lang="pl-PL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rPr>
            <a:t>zmniejszenie liczby neuronów w korze przedczołowej</a:t>
          </a:r>
          <a:endParaRPr lang="pl-PL" dirty="0"/>
        </a:p>
      </dgm:t>
    </dgm:pt>
    <dgm:pt modelId="{F7ED3057-52E2-46D4-8A08-F2CB62B9D294}" type="parTrans" cxnId="{A53A9CA6-4621-4FFA-AAEB-197A4C39576D}">
      <dgm:prSet/>
      <dgm:spPr/>
      <dgm:t>
        <a:bodyPr/>
        <a:lstStyle/>
        <a:p>
          <a:endParaRPr lang="pl-PL"/>
        </a:p>
      </dgm:t>
    </dgm:pt>
    <dgm:pt modelId="{98DF4602-13BE-4BFA-9FAE-CDEB624223CE}" type="sibTrans" cxnId="{A53A9CA6-4621-4FFA-AAEB-197A4C39576D}">
      <dgm:prSet/>
      <dgm:spPr/>
      <dgm:t>
        <a:bodyPr/>
        <a:lstStyle/>
        <a:p>
          <a:endParaRPr lang="pl-PL"/>
        </a:p>
      </dgm:t>
    </dgm:pt>
    <dgm:pt modelId="{4B000985-A379-4E2B-B9C0-D9F63457CE30}">
      <dgm:prSet phldrT="[Tekst]"/>
      <dgm:spPr/>
      <dgm:t>
        <a:bodyPr/>
        <a:lstStyle/>
        <a:p>
          <a:pPr>
            <a:buClrTx/>
            <a:buSzPct val="25000"/>
            <a:buFontTx/>
            <a:buNone/>
          </a:pPr>
          <a:r>
            <a:rPr lang="pl-PL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rPr>
            <a:t>zanik neuronów w obszarach mózgu odpowiedzialnych za zdolności adaptacyjne </a:t>
          </a:r>
          <a:endParaRPr lang="pl-PL" dirty="0"/>
        </a:p>
      </dgm:t>
    </dgm:pt>
    <dgm:pt modelId="{786D883F-8AB8-4BE9-AAD5-553E5031E53A}" type="parTrans" cxnId="{904404F4-DBFD-4C3E-90CA-121DB5797B99}">
      <dgm:prSet/>
      <dgm:spPr/>
      <dgm:t>
        <a:bodyPr/>
        <a:lstStyle/>
        <a:p>
          <a:endParaRPr lang="pl-PL"/>
        </a:p>
      </dgm:t>
    </dgm:pt>
    <dgm:pt modelId="{B0B959B2-7AD2-42FA-A79D-526204B9B812}" type="sibTrans" cxnId="{904404F4-DBFD-4C3E-90CA-121DB5797B99}">
      <dgm:prSet/>
      <dgm:spPr/>
      <dgm:t>
        <a:bodyPr/>
        <a:lstStyle/>
        <a:p>
          <a:endParaRPr lang="pl-PL"/>
        </a:p>
      </dgm:t>
    </dgm:pt>
    <dgm:pt modelId="{0D7612BD-F764-4224-9E38-C9445F6076BB}">
      <dgm:prSet phldrT="[Tekst]"/>
      <dgm:spPr/>
      <dgm:t>
        <a:bodyPr/>
        <a:lstStyle/>
        <a:p>
          <a:pPr>
            <a:buClrTx/>
            <a:buSzPct val="25000"/>
            <a:buFontTx/>
            <a:buNone/>
          </a:pPr>
          <a:r>
            <a:rPr lang="pl-PL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rPr>
            <a:t>zaburzenia pamięci, koncentracji, brak kontroli emocji, ciągłe zmęczenie</a:t>
          </a:r>
          <a:endParaRPr lang="pl-PL" dirty="0"/>
        </a:p>
      </dgm:t>
    </dgm:pt>
    <dgm:pt modelId="{7952E000-BE72-4319-BC4B-90577FB50F9E}" type="parTrans" cxnId="{A52BDFCC-D6E6-4A6F-BDB5-EE97C83AB4FB}">
      <dgm:prSet/>
      <dgm:spPr/>
      <dgm:t>
        <a:bodyPr/>
        <a:lstStyle/>
        <a:p>
          <a:endParaRPr lang="pl-PL"/>
        </a:p>
      </dgm:t>
    </dgm:pt>
    <dgm:pt modelId="{5A356C89-4779-4549-8CA7-7EF79A95081F}" type="sibTrans" cxnId="{A52BDFCC-D6E6-4A6F-BDB5-EE97C83AB4FB}">
      <dgm:prSet/>
      <dgm:spPr/>
      <dgm:t>
        <a:bodyPr/>
        <a:lstStyle/>
        <a:p>
          <a:endParaRPr lang="pl-PL"/>
        </a:p>
      </dgm:t>
    </dgm:pt>
    <dgm:pt modelId="{C20E253A-48BD-46E9-BE0C-AE0E0AA65856}" type="pres">
      <dgm:prSet presAssocID="{531D02DA-5097-41E5-A051-095C59E2B4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30ADCE46-D918-4CAA-A2FA-B2F840E6CAE5}" type="pres">
      <dgm:prSet presAssocID="{531D02DA-5097-41E5-A051-095C59E2B460}" presName="Name1" presStyleCnt="0"/>
      <dgm:spPr/>
    </dgm:pt>
    <dgm:pt modelId="{C35CDBA0-302E-4E0F-A598-78830EC23A8C}" type="pres">
      <dgm:prSet presAssocID="{531D02DA-5097-41E5-A051-095C59E2B460}" presName="cycle" presStyleCnt="0"/>
      <dgm:spPr/>
    </dgm:pt>
    <dgm:pt modelId="{A7A1777B-4711-4F0B-BB0F-2AD0CDAE3A0C}" type="pres">
      <dgm:prSet presAssocID="{531D02DA-5097-41E5-A051-095C59E2B460}" presName="srcNode" presStyleLbl="node1" presStyleIdx="0" presStyleCnt="4"/>
      <dgm:spPr/>
    </dgm:pt>
    <dgm:pt modelId="{3B26E459-AF6A-48F5-B9AF-8F8A5A3489E2}" type="pres">
      <dgm:prSet presAssocID="{531D02DA-5097-41E5-A051-095C59E2B460}" presName="conn" presStyleLbl="parChTrans1D2" presStyleIdx="0" presStyleCnt="1"/>
      <dgm:spPr/>
      <dgm:t>
        <a:bodyPr/>
        <a:lstStyle/>
        <a:p>
          <a:endParaRPr lang="pl-PL"/>
        </a:p>
      </dgm:t>
    </dgm:pt>
    <dgm:pt modelId="{B1131924-AD89-43A4-85A4-1B91A60EA6F2}" type="pres">
      <dgm:prSet presAssocID="{531D02DA-5097-41E5-A051-095C59E2B460}" presName="extraNode" presStyleLbl="node1" presStyleIdx="0" presStyleCnt="4"/>
      <dgm:spPr/>
    </dgm:pt>
    <dgm:pt modelId="{365A84D0-45D7-4F04-BE21-0D86A1B7C5B5}" type="pres">
      <dgm:prSet presAssocID="{531D02DA-5097-41E5-A051-095C59E2B460}" presName="dstNode" presStyleLbl="node1" presStyleIdx="0" presStyleCnt="4"/>
      <dgm:spPr/>
    </dgm:pt>
    <dgm:pt modelId="{46A79BFE-DC23-4097-B010-1E41D155B716}" type="pres">
      <dgm:prSet presAssocID="{50F65C3D-C04A-41A4-B7BA-AD3D76C708C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D5EE0C-C4E8-49F9-8DFD-172737C56F19}" type="pres">
      <dgm:prSet presAssocID="{50F65C3D-C04A-41A4-B7BA-AD3D76C708C0}" presName="accent_1" presStyleCnt="0"/>
      <dgm:spPr/>
    </dgm:pt>
    <dgm:pt modelId="{3129B2E1-B55C-4913-9200-BD093500CA21}" type="pres">
      <dgm:prSet presAssocID="{50F65C3D-C04A-41A4-B7BA-AD3D76C708C0}" presName="accentRepeatNode" presStyleLbl="solidFgAcc1" presStyleIdx="0" presStyleCnt="4"/>
      <dgm:spPr/>
    </dgm:pt>
    <dgm:pt modelId="{2CABD854-121F-42FB-BC32-37B1EAAA40A0}" type="pres">
      <dgm:prSet presAssocID="{C127510F-192D-4A58-BFFB-2A6D76C119F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90CE47-CC13-4963-AD44-5480DF13601D}" type="pres">
      <dgm:prSet presAssocID="{C127510F-192D-4A58-BFFB-2A6D76C119F2}" presName="accent_2" presStyleCnt="0"/>
      <dgm:spPr/>
    </dgm:pt>
    <dgm:pt modelId="{F96C9048-701B-40D1-B880-CBC522BFD777}" type="pres">
      <dgm:prSet presAssocID="{C127510F-192D-4A58-BFFB-2A6D76C119F2}" presName="accentRepeatNode" presStyleLbl="solidFgAcc1" presStyleIdx="1" presStyleCnt="4"/>
      <dgm:spPr/>
    </dgm:pt>
    <dgm:pt modelId="{604BD16A-4BA7-43A7-85F1-3154BCB1A9C0}" type="pres">
      <dgm:prSet presAssocID="{4B000985-A379-4E2B-B9C0-D9F63457CE3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ECF437-7FA2-4892-9B11-20BFB71F73A5}" type="pres">
      <dgm:prSet presAssocID="{4B000985-A379-4E2B-B9C0-D9F63457CE30}" presName="accent_3" presStyleCnt="0"/>
      <dgm:spPr/>
    </dgm:pt>
    <dgm:pt modelId="{1068DB43-D241-442D-9A3C-89D28714ABA8}" type="pres">
      <dgm:prSet presAssocID="{4B000985-A379-4E2B-B9C0-D9F63457CE30}" presName="accentRepeatNode" presStyleLbl="solidFgAcc1" presStyleIdx="2" presStyleCnt="4"/>
      <dgm:spPr/>
    </dgm:pt>
    <dgm:pt modelId="{3E85B1F7-35AD-4840-8332-37A9D83E57CD}" type="pres">
      <dgm:prSet presAssocID="{0D7612BD-F764-4224-9E38-C9445F6076B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30A7A4-70C0-4C9A-A162-B967518515D9}" type="pres">
      <dgm:prSet presAssocID="{0D7612BD-F764-4224-9E38-C9445F6076BB}" presName="accent_4" presStyleCnt="0"/>
      <dgm:spPr/>
    </dgm:pt>
    <dgm:pt modelId="{D0EF3CC5-F9C7-4D4F-9CAE-38B4D1C2E5A9}" type="pres">
      <dgm:prSet presAssocID="{0D7612BD-F764-4224-9E38-C9445F6076BB}" presName="accentRepeatNode" presStyleLbl="solidFgAcc1" presStyleIdx="3" presStyleCnt="4"/>
      <dgm:spPr/>
    </dgm:pt>
  </dgm:ptLst>
  <dgm:cxnLst>
    <dgm:cxn modelId="{A0686A82-FFF6-4CB0-BB8A-6C4862EF66AF}" type="presOf" srcId="{0D7612BD-F764-4224-9E38-C9445F6076BB}" destId="{3E85B1F7-35AD-4840-8332-37A9D83E57CD}" srcOrd="0" destOrd="0" presId="urn:microsoft.com/office/officeart/2008/layout/VerticalCurvedList"/>
    <dgm:cxn modelId="{15B6FB9E-B5D5-4600-B2EA-D56168C86A01}" type="presOf" srcId="{9CE942B9-0E7F-43CD-B43C-66BD7B0C80B6}" destId="{3B26E459-AF6A-48F5-B9AF-8F8A5A3489E2}" srcOrd="0" destOrd="0" presId="urn:microsoft.com/office/officeart/2008/layout/VerticalCurvedList"/>
    <dgm:cxn modelId="{904404F4-DBFD-4C3E-90CA-121DB5797B99}" srcId="{531D02DA-5097-41E5-A051-095C59E2B460}" destId="{4B000985-A379-4E2B-B9C0-D9F63457CE30}" srcOrd="2" destOrd="0" parTransId="{786D883F-8AB8-4BE9-AAD5-553E5031E53A}" sibTransId="{B0B959B2-7AD2-42FA-A79D-526204B9B812}"/>
    <dgm:cxn modelId="{A53A9CA6-4621-4FFA-AAEB-197A4C39576D}" srcId="{531D02DA-5097-41E5-A051-095C59E2B460}" destId="{C127510F-192D-4A58-BFFB-2A6D76C119F2}" srcOrd="1" destOrd="0" parTransId="{F7ED3057-52E2-46D4-8A08-F2CB62B9D294}" sibTransId="{98DF4602-13BE-4BFA-9FAE-CDEB624223CE}"/>
    <dgm:cxn modelId="{30357F61-FDD2-4CE2-822B-1780C36968AC}" type="presOf" srcId="{531D02DA-5097-41E5-A051-095C59E2B460}" destId="{C20E253A-48BD-46E9-BE0C-AE0E0AA65856}" srcOrd="0" destOrd="0" presId="urn:microsoft.com/office/officeart/2008/layout/VerticalCurvedList"/>
    <dgm:cxn modelId="{9F92F3D2-8C7A-4A25-9AC6-2CAB217E1F34}" type="presOf" srcId="{C127510F-192D-4A58-BFFB-2A6D76C119F2}" destId="{2CABD854-121F-42FB-BC32-37B1EAAA40A0}" srcOrd="0" destOrd="0" presId="urn:microsoft.com/office/officeart/2008/layout/VerticalCurvedList"/>
    <dgm:cxn modelId="{73499EC5-4027-4568-BD47-5866DD15E48A}" type="presOf" srcId="{4B000985-A379-4E2B-B9C0-D9F63457CE30}" destId="{604BD16A-4BA7-43A7-85F1-3154BCB1A9C0}" srcOrd="0" destOrd="0" presId="urn:microsoft.com/office/officeart/2008/layout/VerticalCurvedList"/>
    <dgm:cxn modelId="{A52BDFCC-D6E6-4A6F-BDB5-EE97C83AB4FB}" srcId="{531D02DA-5097-41E5-A051-095C59E2B460}" destId="{0D7612BD-F764-4224-9E38-C9445F6076BB}" srcOrd="3" destOrd="0" parTransId="{7952E000-BE72-4319-BC4B-90577FB50F9E}" sibTransId="{5A356C89-4779-4549-8CA7-7EF79A95081F}"/>
    <dgm:cxn modelId="{BCFDC7E9-72F1-42B4-AB48-03F3614243C5}" type="presOf" srcId="{50F65C3D-C04A-41A4-B7BA-AD3D76C708C0}" destId="{46A79BFE-DC23-4097-B010-1E41D155B716}" srcOrd="0" destOrd="0" presId="urn:microsoft.com/office/officeart/2008/layout/VerticalCurvedList"/>
    <dgm:cxn modelId="{7D61107A-F105-4306-AF10-6A0336A5BABF}" srcId="{531D02DA-5097-41E5-A051-095C59E2B460}" destId="{50F65C3D-C04A-41A4-B7BA-AD3D76C708C0}" srcOrd="0" destOrd="0" parTransId="{BF320019-1B10-4592-90C9-831CA68998BD}" sibTransId="{9CE942B9-0E7F-43CD-B43C-66BD7B0C80B6}"/>
    <dgm:cxn modelId="{3547E9CE-5E5E-48CF-886C-E84939D0A211}" type="presParOf" srcId="{C20E253A-48BD-46E9-BE0C-AE0E0AA65856}" destId="{30ADCE46-D918-4CAA-A2FA-B2F840E6CAE5}" srcOrd="0" destOrd="0" presId="urn:microsoft.com/office/officeart/2008/layout/VerticalCurvedList"/>
    <dgm:cxn modelId="{CFF15C1D-37FC-4314-AB33-98B500B1FD0A}" type="presParOf" srcId="{30ADCE46-D918-4CAA-A2FA-B2F840E6CAE5}" destId="{C35CDBA0-302E-4E0F-A598-78830EC23A8C}" srcOrd="0" destOrd="0" presId="urn:microsoft.com/office/officeart/2008/layout/VerticalCurvedList"/>
    <dgm:cxn modelId="{FE87AE13-AA0A-4685-AE6F-B18F90AEC86C}" type="presParOf" srcId="{C35CDBA0-302E-4E0F-A598-78830EC23A8C}" destId="{A7A1777B-4711-4F0B-BB0F-2AD0CDAE3A0C}" srcOrd="0" destOrd="0" presId="urn:microsoft.com/office/officeart/2008/layout/VerticalCurvedList"/>
    <dgm:cxn modelId="{9BA4BDF0-1A3A-4E5C-AF51-95D14BE4C96B}" type="presParOf" srcId="{C35CDBA0-302E-4E0F-A598-78830EC23A8C}" destId="{3B26E459-AF6A-48F5-B9AF-8F8A5A3489E2}" srcOrd="1" destOrd="0" presId="urn:microsoft.com/office/officeart/2008/layout/VerticalCurvedList"/>
    <dgm:cxn modelId="{D810DB03-4322-4227-B37E-12A9D6DCF0C7}" type="presParOf" srcId="{C35CDBA0-302E-4E0F-A598-78830EC23A8C}" destId="{B1131924-AD89-43A4-85A4-1B91A60EA6F2}" srcOrd="2" destOrd="0" presId="urn:microsoft.com/office/officeart/2008/layout/VerticalCurvedList"/>
    <dgm:cxn modelId="{BA8F042A-A5AF-4FF9-9DD6-3D6A11F5564C}" type="presParOf" srcId="{C35CDBA0-302E-4E0F-A598-78830EC23A8C}" destId="{365A84D0-45D7-4F04-BE21-0D86A1B7C5B5}" srcOrd="3" destOrd="0" presId="urn:microsoft.com/office/officeart/2008/layout/VerticalCurvedList"/>
    <dgm:cxn modelId="{9038EAC5-F2E4-43A3-9772-5E54FD74216C}" type="presParOf" srcId="{30ADCE46-D918-4CAA-A2FA-B2F840E6CAE5}" destId="{46A79BFE-DC23-4097-B010-1E41D155B716}" srcOrd="1" destOrd="0" presId="urn:microsoft.com/office/officeart/2008/layout/VerticalCurvedList"/>
    <dgm:cxn modelId="{D17B01D1-5605-404B-A33E-599083EAFAD6}" type="presParOf" srcId="{30ADCE46-D918-4CAA-A2FA-B2F840E6CAE5}" destId="{E6D5EE0C-C4E8-49F9-8DFD-172737C56F19}" srcOrd="2" destOrd="0" presId="urn:microsoft.com/office/officeart/2008/layout/VerticalCurvedList"/>
    <dgm:cxn modelId="{9FBBAD97-2BFF-4ABE-9E0F-1945546A50B9}" type="presParOf" srcId="{E6D5EE0C-C4E8-49F9-8DFD-172737C56F19}" destId="{3129B2E1-B55C-4913-9200-BD093500CA21}" srcOrd="0" destOrd="0" presId="urn:microsoft.com/office/officeart/2008/layout/VerticalCurvedList"/>
    <dgm:cxn modelId="{A7A8278D-E46C-49FF-B445-6257C2F0D8FF}" type="presParOf" srcId="{30ADCE46-D918-4CAA-A2FA-B2F840E6CAE5}" destId="{2CABD854-121F-42FB-BC32-37B1EAAA40A0}" srcOrd="3" destOrd="0" presId="urn:microsoft.com/office/officeart/2008/layout/VerticalCurvedList"/>
    <dgm:cxn modelId="{1A161383-51B7-402A-ADDB-70232ACA2EEC}" type="presParOf" srcId="{30ADCE46-D918-4CAA-A2FA-B2F840E6CAE5}" destId="{E590CE47-CC13-4963-AD44-5480DF13601D}" srcOrd="4" destOrd="0" presId="urn:microsoft.com/office/officeart/2008/layout/VerticalCurvedList"/>
    <dgm:cxn modelId="{F695A5D6-A728-47F2-BD9B-0C81091C3323}" type="presParOf" srcId="{E590CE47-CC13-4963-AD44-5480DF13601D}" destId="{F96C9048-701B-40D1-B880-CBC522BFD777}" srcOrd="0" destOrd="0" presId="urn:microsoft.com/office/officeart/2008/layout/VerticalCurvedList"/>
    <dgm:cxn modelId="{D5C2968B-AED5-48D4-9193-2A749EC3B84D}" type="presParOf" srcId="{30ADCE46-D918-4CAA-A2FA-B2F840E6CAE5}" destId="{604BD16A-4BA7-43A7-85F1-3154BCB1A9C0}" srcOrd="5" destOrd="0" presId="urn:microsoft.com/office/officeart/2008/layout/VerticalCurvedList"/>
    <dgm:cxn modelId="{3441EAB5-681A-40FA-BDA7-B445AF675324}" type="presParOf" srcId="{30ADCE46-D918-4CAA-A2FA-B2F840E6CAE5}" destId="{F9ECF437-7FA2-4892-9B11-20BFB71F73A5}" srcOrd="6" destOrd="0" presId="urn:microsoft.com/office/officeart/2008/layout/VerticalCurvedList"/>
    <dgm:cxn modelId="{B4EED636-BB18-49C6-8EBB-06DD4CEC8C66}" type="presParOf" srcId="{F9ECF437-7FA2-4892-9B11-20BFB71F73A5}" destId="{1068DB43-D241-442D-9A3C-89D28714ABA8}" srcOrd="0" destOrd="0" presId="urn:microsoft.com/office/officeart/2008/layout/VerticalCurvedList"/>
    <dgm:cxn modelId="{1563025E-CE32-4F1A-A45C-1A0B689AD340}" type="presParOf" srcId="{30ADCE46-D918-4CAA-A2FA-B2F840E6CAE5}" destId="{3E85B1F7-35AD-4840-8332-37A9D83E57CD}" srcOrd="7" destOrd="0" presId="urn:microsoft.com/office/officeart/2008/layout/VerticalCurvedList"/>
    <dgm:cxn modelId="{AE611EF4-27D7-4BBD-A32A-97CBF87652B8}" type="presParOf" srcId="{30ADCE46-D918-4CAA-A2FA-B2F840E6CAE5}" destId="{DE30A7A4-70C0-4C9A-A162-B967518515D9}" srcOrd="8" destOrd="0" presId="urn:microsoft.com/office/officeart/2008/layout/VerticalCurvedList"/>
    <dgm:cxn modelId="{23B4841E-3EEB-48E3-9EB5-8632DE5D08CA}" type="presParOf" srcId="{DE30A7A4-70C0-4C9A-A162-B967518515D9}" destId="{D0EF3CC5-F9C7-4D4F-9CAE-38B4D1C2E5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1D02DA-5097-41E5-A051-095C59E2B46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0F65C3D-C04A-41A4-B7BA-AD3D76C708C0}">
      <dgm:prSet phldrT="[Tekst]"/>
      <dgm:spPr/>
      <dgm:t>
        <a:bodyPr/>
        <a:lstStyle/>
        <a:p>
          <a:pPr>
            <a:buSzPct val="25000"/>
          </a:pPr>
          <a:r>
            <a:rPr lang="pl-PL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rPr>
            <a:t>radzenia sobie ze stresem i zdrowej regulacji emocji</a:t>
          </a:r>
          <a:endParaRPr lang="pl-PL" dirty="0"/>
        </a:p>
      </dgm:t>
    </dgm:pt>
    <dgm:pt modelId="{BF320019-1B10-4592-90C9-831CA68998BD}" type="parTrans" cxnId="{7D61107A-F105-4306-AF10-6A0336A5BABF}">
      <dgm:prSet/>
      <dgm:spPr/>
      <dgm:t>
        <a:bodyPr/>
        <a:lstStyle/>
        <a:p>
          <a:endParaRPr lang="pl-PL"/>
        </a:p>
      </dgm:t>
    </dgm:pt>
    <dgm:pt modelId="{9CE942B9-0E7F-43CD-B43C-66BD7B0C80B6}" type="sibTrans" cxnId="{7D61107A-F105-4306-AF10-6A0336A5BABF}">
      <dgm:prSet/>
      <dgm:spPr/>
      <dgm:t>
        <a:bodyPr/>
        <a:lstStyle/>
        <a:p>
          <a:endParaRPr lang="pl-PL"/>
        </a:p>
      </dgm:t>
    </dgm:pt>
    <dgm:pt modelId="{C127510F-192D-4A58-BFFB-2A6D76C119F2}">
      <dgm:prSet phldrT="[Tekst]"/>
      <dgm:spPr/>
      <dgm:t>
        <a:bodyPr/>
        <a:lstStyle/>
        <a:p>
          <a:pPr>
            <a:buClrTx/>
            <a:buSzPct val="25000"/>
            <a:buFontTx/>
            <a:buNone/>
          </a:pPr>
          <a:r>
            <a:rPr lang="pl-PL" altLang="en-US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rPr>
            <a:t>umiejętności unikania sytuacji konfliktowych</a:t>
          </a:r>
          <a:endParaRPr lang="pl-PL" dirty="0"/>
        </a:p>
      </dgm:t>
    </dgm:pt>
    <dgm:pt modelId="{F7ED3057-52E2-46D4-8A08-F2CB62B9D294}" type="parTrans" cxnId="{A53A9CA6-4621-4FFA-AAEB-197A4C39576D}">
      <dgm:prSet/>
      <dgm:spPr/>
      <dgm:t>
        <a:bodyPr/>
        <a:lstStyle/>
        <a:p>
          <a:endParaRPr lang="pl-PL"/>
        </a:p>
      </dgm:t>
    </dgm:pt>
    <dgm:pt modelId="{98DF4602-13BE-4BFA-9FAE-CDEB624223CE}" type="sibTrans" cxnId="{A53A9CA6-4621-4FFA-AAEB-197A4C39576D}">
      <dgm:prSet/>
      <dgm:spPr/>
      <dgm:t>
        <a:bodyPr/>
        <a:lstStyle/>
        <a:p>
          <a:endParaRPr lang="pl-PL"/>
        </a:p>
      </dgm:t>
    </dgm:pt>
    <dgm:pt modelId="{4B000985-A379-4E2B-B9C0-D9F63457CE30}">
      <dgm:prSet phldrT="[Tekst]"/>
      <dgm:spPr/>
      <dgm:t>
        <a:bodyPr/>
        <a:lstStyle/>
        <a:p>
          <a:pPr>
            <a:buClrTx/>
            <a:buSzPct val="25000"/>
            <a:buFontTx/>
            <a:buNone/>
          </a:pPr>
          <a:r>
            <a:rPr lang="pl-PL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rPr>
            <a:t>dobrej komunikacji interpersonalnej</a:t>
          </a:r>
          <a:endParaRPr lang="pl-PL" dirty="0"/>
        </a:p>
      </dgm:t>
    </dgm:pt>
    <dgm:pt modelId="{786D883F-8AB8-4BE9-AAD5-553E5031E53A}" type="parTrans" cxnId="{904404F4-DBFD-4C3E-90CA-121DB5797B99}">
      <dgm:prSet/>
      <dgm:spPr/>
      <dgm:t>
        <a:bodyPr/>
        <a:lstStyle/>
        <a:p>
          <a:endParaRPr lang="pl-PL"/>
        </a:p>
      </dgm:t>
    </dgm:pt>
    <dgm:pt modelId="{B0B959B2-7AD2-42FA-A79D-526204B9B812}" type="sibTrans" cxnId="{904404F4-DBFD-4C3E-90CA-121DB5797B99}">
      <dgm:prSet/>
      <dgm:spPr/>
      <dgm:t>
        <a:bodyPr/>
        <a:lstStyle/>
        <a:p>
          <a:endParaRPr lang="pl-PL"/>
        </a:p>
      </dgm:t>
    </dgm:pt>
    <dgm:pt modelId="{0D7612BD-F764-4224-9E38-C9445F6076BB}">
      <dgm:prSet phldrT="[Tekst]"/>
      <dgm:spPr/>
      <dgm:t>
        <a:bodyPr/>
        <a:lstStyle/>
        <a:p>
          <a:pPr>
            <a:buClrTx/>
            <a:buSzPct val="25000"/>
            <a:buFontTx/>
            <a:buNone/>
          </a:pPr>
          <a:r>
            <a:rPr lang="pl-PL" altLang="en-US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rPr>
            <a:t>efektywnej pracy zespołowej</a:t>
          </a:r>
          <a:endParaRPr lang="pl-PL" dirty="0"/>
        </a:p>
      </dgm:t>
    </dgm:pt>
    <dgm:pt modelId="{7952E000-BE72-4319-BC4B-90577FB50F9E}" type="parTrans" cxnId="{A52BDFCC-D6E6-4A6F-BDB5-EE97C83AB4FB}">
      <dgm:prSet/>
      <dgm:spPr/>
      <dgm:t>
        <a:bodyPr/>
        <a:lstStyle/>
        <a:p>
          <a:endParaRPr lang="pl-PL"/>
        </a:p>
      </dgm:t>
    </dgm:pt>
    <dgm:pt modelId="{5A356C89-4779-4549-8CA7-7EF79A95081F}" type="sibTrans" cxnId="{A52BDFCC-D6E6-4A6F-BDB5-EE97C83AB4FB}">
      <dgm:prSet/>
      <dgm:spPr/>
      <dgm:t>
        <a:bodyPr/>
        <a:lstStyle/>
        <a:p>
          <a:endParaRPr lang="pl-PL"/>
        </a:p>
      </dgm:t>
    </dgm:pt>
    <dgm:pt modelId="{C20E253A-48BD-46E9-BE0C-AE0E0AA65856}" type="pres">
      <dgm:prSet presAssocID="{531D02DA-5097-41E5-A051-095C59E2B4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30ADCE46-D918-4CAA-A2FA-B2F840E6CAE5}" type="pres">
      <dgm:prSet presAssocID="{531D02DA-5097-41E5-A051-095C59E2B460}" presName="Name1" presStyleCnt="0"/>
      <dgm:spPr/>
    </dgm:pt>
    <dgm:pt modelId="{C35CDBA0-302E-4E0F-A598-78830EC23A8C}" type="pres">
      <dgm:prSet presAssocID="{531D02DA-5097-41E5-A051-095C59E2B460}" presName="cycle" presStyleCnt="0"/>
      <dgm:spPr/>
    </dgm:pt>
    <dgm:pt modelId="{A7A1777B-4711-4F0B-BB0F-2AD0CDAE3A0C}" type="pres">
      <dgm:prSet presAssocID="{531D02DA-5097-41E5-A051-095C59E2B460}" presName="srcNode" presStyleLbl="node1" presStyleIdx="0" presStyleCnt="4"/>
      <dgm:spPr/>
    </dgm:pt>
    <dgm:pt modelId="{3B26E459-AF6A-48F5-B9AF-8F8A5A3489E2}" type="pres">
      <dgm:prSet presAssocID="{531D02DA-5097-41E5-A051-095C59E2B460}" presName="conn" presStyleLbl="parChTrans1D2" presStyleIdx="0" presStyleCnt="1"/>
      <dgm:spPr/>
      <dgm:t>
        <a:bodyPr/>
        <a:lstStyle/>
        <a:p>
          <a:endParaRPr lang="pl-PL"/>
        </a:p>
      </dgm:t>
    </dgm:pt>
    <dgm:pt modelId="{B1131924-AD89-43A4-85A4-1B91A60EA6F2}" type="pres">
      <dgm:prSet presAssocID="{531D02DA-5097-41E5-A051-095C59E2B460}" presName="extraNode" presStyleLbl="node1" presStyleIdx="0" presStyleCnt="4"/>
      <dgm:spPr/>
    </dgm:pt>
    <dgm:pt modelId="{365A84D0-45D7-4F04-BE21-0D86A1B7C5B5}" type="pres">
      <dgm:prSet presAssocID="{531D02DA-5097-41E5-A051-095C59E2B460}" presName="dstNode" presStyleLbl="node1" presStyleIdx="0" presStyleCnt="4"/>
      <dgm:spPr/>
    </dgm:pt>
    <dgm:pt modelId="{46A79BFE-DC23-4097-B010-1E41D155B716}" type="pres">
      <dgm:prSet presAssocID="{50F65C3D-C04A-41A4-B7BA-AD3D76C708C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D5EE0C-C4E8-49F9-8DFD-172737C56F19}" type="pres">
      <dgm:prSet presAssocID="{50F65C3D-C04A-41A4-B7BA-AD3D76C708C0}" presName="accent_1" presStyleCnt="0"/>
      <dgm:spPr/>
    </dgm:pt>
    <dgm:pt modelId="{3129B2E1-B55C-4913-9200-BD093500CA21}" type="pres">
      <dgm:prSet presAssocID="{50F65C3D-C04A-41A4-B7BA-AD3D76C708C0}" presName="accentRepeatNode" presStyleLbl="solidFgAcc1" presStyleIdx="0" presStyleCnt="4"/>
      <dgm:spPr/>
    </dgm:pt>
    <dgm:pt modelId="{2CABD854-121F-42FB-BC32-37B1EAAA40A0}" type="pres">
      <dgm:prSet presAssocID="{C127510F-192D-4A58-BFFB-2A6D76C119F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90CE47-CC13-4963-AD44-5480DF13601D}" type="pres">
      <dgm:prSet presAssocID="{C127510F-192D-4A58-BFFB-2A6D76C119F2}" presName="accent_2" presStyleCnt="0"/>
      <dgm:spPr/>
    </dgm:pt>
    <dgm:pt modelId="{F96C9048-701B-40D1-B880-CBC522BFD777}" type="pres">
      <dgm:prSet presAssocID="{C127510F-192D-4A58-BFFB-2A6D76C119F2}" presName="accentRepeatNode" presStyleLbl="solidFgAcc1" presStyleIdx="1" presStyleCnt="4"/>
      <dgm:spPr/>
    </dgm:pt>
    <dgm:pt modelId="{604BD16A-4BA7-43A7-85F1-3154BCB1A9C0}" type="pres">
      <dgm:prSet presAssocID="{4B000985-A379-4E2B-B9C0-D9F63457CE3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ECF437-7FA2-4892-9B11-20BFB71F73A5}" type="pres">
      <dgm:prSet presAssocID="{4B000985-A379-4E2B-B9C0-D9F63457CE30}" presName="accent_3" presStyleCnt="0"/>
      <dgm:spPr/>
    </dgm:pt>
    <dgm:pt modelId="{1068DB43-D241-442D-9A3C-89D28714ABA8}" type="pres">
      <dgm:prSet presAssocID="{4B000985-A379-4E2B-B9C0-D9F63457CE30}" presName="accentRepeatNode" presStyleLbl="solidFgAcc1" presStyleIdx="2" presStyleCnt="4"/>
      <dgm:spPr/>
    </dgm:pt>
    <dgm:pt modelId="{3E85B1F7-35AD-4840-8332-37A9D83E57CD}" type="pres">
      <dgm:prSet presAssocID="{0D7612BD-F764-4224-9E38-C9445F6076B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30A7A4-70C0-4C9A-A162-B967518515D9}" type="pres">
      <dgm:prSet presAssocID="{0D7612BD-F764-4224-9E38-C9445F6076BB}" presName="accent_4" presStyleCnt="0"/>
      <dgm:spPr/>
    </dgm:pt>
    <dgm:pt modelId="{D0EF3CC5-F9C7-4D4F-9CAE-38B4D1C2E5A9}" type="pres">
      <dgm:prSet presAssocID="{0D7612BD-F764-4224-9E38-C9445F6076BB}" presName="accentRepeatNode" presStyleLbl="solidFgAcc1" presStyleIdx="3" presStyleCnt="4"/>
      <dgm:spPr/>
    </dgm:pt>
  </dgm:ptLst>
  <dgm:cxnLst>
    <dgm:cxn modelId="{A0686A82-FFF6-4CB0-BB8A-6C4862EF66AF}" type="presOf" srcId="{0D7612BD-F764-4224-9E38-C9445F6076BB}" destId="{3E85B1F7-35AD-4840-8332-37A9D83E57CD}" srcOrd="0" destOrd="0" presId="urn:microsoft.com/office/officeart/2008/layout/VerticalCurvedList"/>
    <dgm:cxn modelId="{15B6FB9E-B5D5-4600-B2EA-D56168C86A01}" type="presOf" srcId="{9CE942B9-0E7F-43CD-B43C-66BD7B0C80B6}" destId="{3B26E459-AF6A-48F5-B9AF-8F8A5A3489E2}" srcOrd="0" destOrd="0" presId="urn:microsoft.com/office/officeart/2008/layout/VerticalCurvedList"/>
    <dgm:cxn modelId="{904404F4-DBFD-4C3E-90CA-121DB5797B99}" srcId="{531D02DA-5097-41E5-A051-095C59E2B460}" destId="{4B000985-A379-4E2B-B9C0-D9F63457CE30}" srcOrd="2" destOrd="0" parTransId="{786D883F-8AB8-4BE9-AAD5-553E5031E53A}" sibTransId="{B0B959B2-7AD2-42FA-A79D-526204B9B812}"/>
    <dgm:cxn modelId="{A53A9CA6-4621-4FFA-AAEB-197A4C39576D}" srcId="{531D02DA-5097-41E5-A051-095C59E2B460}" destId="{C127510F-192D-4A58-BFFB-2A6D76C119F2}" srcOrd="1" destOrd="0" parTransId="{F7ED3057-52E2-46D4-8A08-F2CB62B9D294}" sibTransId="{98DF4602-13BE-4BFA-9FAE-CDEB624223CE}"/>
    <dgm:cxn modelId="{30357F61-FDD2-4CE2-822B-1780C36968AC}" type="presOf" srcId="{531D02DA-5097-41E5-A051-095C59E2B460}" destId="{C20E253A-48BD-46E9-BE0C-AE0E0AA65856}" srcOrd="0" destOrd="0" presId="urn:microsoft.com/office/officeart/2008/layout/VerticalCurvedList"/>
    <dgm:cxn modelId="{9F92F3D2-8C7A-4A25-9AC6-2CAB217E1F34}" type="presOf" srcId="{C127510F-192D-4A58-BFFB-2A6D76C119F2}" destId="{2CABD854-121F-42FB-BC32-37B1EAAA40A0}" srcOrd="0" destOrd="0" presId="urn:microsoft.com/office/officeart/2008/layout/VerticalCurvedList"/>
    <dgm:cxn modelId="{73499EC5-4027-4568-BD47-5866DD15E48A}" type="presOf" srcId="{4B000985-A379-4E2B-B9C0-D9F63457CE30}" destId="{604BD16A-4BA7-43A7-85F1-3154BCB1A9C0}" srcOrd="0" destOrd="0" presId="urn:microsoft.com/office/officeart/2008/layout/VerticalCurvedList"/>
    <dgm:cxn modelId="{A52BDFCC-D6E6-4A6F-BDB5-EE97C83AB4FB}" srcId="{531D02DA-5097-41E5-A051-095C59E2B460}" destId="{0D7612BD-F764-4224-9E38-C9445F6076BB}" srcOrd="3" destOrd="0" parTransId="{7952E000-BE72-4319-BC4B-90577FB50F9E}" sibTransId="{5A356C89-4779-4549-8CA7-7EF79A95081F}"/>
    <dgm:cxn modelId="{BCFDC7E9-72F1-42B4-AB48-03F3614243C5}" type="presOf" srcId="{50F65C3D-C04A-41A4-B7BA-AD3D76C708C0}" destId="{46A79BFE-DC23-4097-B010-1E41D155B716}" srcOrd="0" destOrd="0" presId="urn:microsoft.com/office/officeart/2008/layout/VerticalCurvedList"/>
    <dgm:cxn modelId="{7D61107A-F105-4306-AF10-6A0336A5BABF}" srcId="{531D02DA-5097-41E5-A051-095C59E2B460}" destId="{50F65C3D-C04A-41A4-B7BA-AD3D76C708C0}" srcOrd="0" destOrd="0" parTransId="{BF320019-1B10-4592-90C9-831CA68998BD}" sibTransId="{9CE942B9-0E7F-43CD-B43C-66BD7B0C80B6}"/>
    <dgm:cxn modelId="{3547E9CE-5E5E-48CF-886C-E84939D0A211}" type="presParOf" srcId="{C20E253A-48BD-46E9-BE0C-AE0E0AA65856}" destId="{30ADCE46-D918-4CAA-A2FA-B2F840E6CAE5}" srcOrd="0" destOrd="0" presId="urn:microsoft.com/office/officeart/2008/layout/VerticalCurvedList"/>
    <dgm:cxn modelId="{CFF15C1D-37FC-4314-AB33-98B500B1FD0A}" type="presParOf" srcId="{30ADCE46-D918-4CAA-A2FA-B2F840E6CAE5}" destId="{C35CDBA0-302E-4E0F-A598-78830EC23A8C}" srcOrd="0" destOrd="0" presId="urn:microsoft.com/office/officeart/2008/layout/VerticalCurvedList"/>
    <dgm:cxn modelId="{FE87AE13-AA0A-4685-AE6F-B18F90AEC86C}" type="presParOf" srcId="{C35CDBA0-302E-4E0F-A598-78830EC23A8C}" destId="{A7A1777B-4711-4F0B-BB0F-2AD0CDAE3A0C}" srcOrd="0" destOrd="0" presId="urn:microsoft.com/office/officeart/2008/layout/VerticalCurvedList"/>
    <dgm:cxn modelId="{9BA4BDF0-1A3A-4E5C-AF51-95D14BE4C96B}" type="presParOf" srcId="{C35CDBA0-302E-4E0F-A598-78830EC23A8C}" destId="{3B26E459-AF6A-48F5-B9AF-8F8A5A3489E2}" srcOrd="1" destOrd="0" presId="urn:microsoft.com/office/officeart/2008/layout/VerticalCurvedList"/>
    <dgm:cxn modelId="{D810DB03-4322-4227-B37E-12A9D6DCF0C7}" type="presParOf" srcId="{C35CDBA0-302E-4E0F-A598-78830EC23A8C}" destId="{B1131924-AD89-43A4-85A4-1B91A60EA6F2}" srcOrd="2" destOrd="0" presId="urn:microsoft.com/office/officeart/2008/layout/VerticalCurvedList"/>
    <dgm:cxn modelId="{BA8F042A-A5AF-4FF9-9DD6-3D6A11F5564C}" type="presParOf" srcId="{C35CDBA0-302E-4E0F-A598-78830EC23A8C}" destId="{365A84D0-45D7-4F04-BE21-0D86A1B7C5B5}" srcOrd="3" destOrd="0" presId="urn:microsoft.com/office/officeart/2008/layout/VerticalCurvedList"/>
    <dgm:cxn modelId="{9038EAC5-F2E4-43A3-9772-5E54FD74216C}" type="presParOf" srcId="{30ADCE46-D918-4CAA-A2FA-B2F840E6CAE5}" destId="{46A79BFE-DC23-4097-B010-1E41D155B716}" srcOrd="1" destOrd="0" presId="urn:microsoft.com/office/officeart/2008/layout/VerticalCurvedList"/>
    <dgm:cxn modelId="{D17B01D1-5605-404B-A33E-599083EAFAD6}" type="presParOf" srcId="{30ADCE46-D918-4CAA-A2FA-B2F840E6CAE5}" destId="{E6D5EE0C-C4E8-49F9-8DFD-172737C56F19}" srcOrd="2" destOrd="0" presId="urn:microsoft.com/office/officeart/2008/layout/VerticalCurvedList"/>
    <dgm:cxn modelId="{9FBBAD97-2BFF-4ABE-9E0F-1945546A50B9}" type="presParOf" srcId="{E6D5EE0C-C4E8-49F9-8DFD-172737C56F19}" destId="{3129B2E1-B55C-4913-9200-BD093500CA21}" srcOrd="0" destOrd="0" presId="urn:microsoft.com/office/officeart/2008/layout/VerticalCurvedList"/>
    <dgm:cxn modelId="{A7A8278D-E46C-49FF-B445-6257C2F0D8FF}" type="presParOf" srcId="{30ADCE46-D918-4CAA-A2FA-B2F840E6CAE5}" destId="{2CABD854-121F-42FB-BC32-37B1EAAA40A0}" srcOrd="3" destOrd="0" presId="urn:microsoft.com/office/officeart/2008/layout/VerticalCurvedList"/>
    <dgm:cxn modelId="{1A161383-51B7-402A-ADDB-70232ACA2EEC}" type="presParOf" srcId="{30ADCE46-D918-4CAA-A2FA-B2F840E6CAE5}" destId="{E590CE47-CC13-4963-AD44-5480DF13601D}" srcOrd="4" destOrd="0" presId="urn:microsoft.com/office/officeart/2008/layout/VerticalCurvedList"/>
    <dgm:cxn modelId="{F695A5D6-A728-47F2-BD9B-0C81091C3323}" type="presParOf" srcId="{E590CE47-CC13-4963-AD44-5480DF13601D}" destId="{F96C9048-701B-40D1-B880-CBC522BFD777}" srcOrd="0" destOrd="0" presId="urn:microsoft.com/office/officeart/2008/layout/VerticalCurvedList"/>
    <dgm:cxn modelId="{D5C2968B-AED5-48D4-9193-2A749EC3B84D}" type="presParOf" srcId="{30ADCE46-D918-4CAA-A2FA-B2F840E6CAE5}" destId="{604BD16A-4BA7-43A7-85F1-3154BCB1A9C0}" srcOrd="5" destOrd="0" presId="urn:microsoft.com/office/officeart/2008/layout/VerticalCurvedList"/>
    <dgm:cxn modelId="{3441EAB5-681A-40FA-BDA7-B445AF675324}" type="presParOf" srcId="{30ADCE46-D918-4CAA-A2FA-B2F840E6CAE5}" destId="{F9ECF437-7FA2-4892-9B11-20BFB71F73A5}" srcOrd="6" destOrd="0" presId="urn:microsoft.com/office/officeart/2008/layout/VerticalCurvedList"/>
    <dgm:cxn modelId="{B4EED636-BB18-49C6-8EBB-06DD4CEC8C66}" type="presParOf" srcId="{F9ECF437-7FA2-4892-9B11-20BFB71F73A5}" destId="{1068DB43-D241-442D-9A3C-89D28714ABA8}" srcOrd="0" destOrd="0" presId="urn:microsoft.com/office/officeart/2008/layout/VerticalCurvedList"/>
    <dgm:cxn modelId="{1563025E-CE32-4F1A-A45C-1A0B689AD340}" type="presParOf" srcId="{30ADCE46-D918-4CAA-A2FA-B2F840E6CAE5}" destId="{3E85B1F7-35AD-4840-8332-37A9D83E57CD}" srcOrd="7" destOrd="0" presId="urn:microsoft.com/office/officeart/2008/layout/VerticalCurvedList"/>
    <dgm:cxn modelId="{AE611EF4-27D7-4BBD-A32A-97CBF87652B8}" type="presParOf" srcId="{30ADCE46-D918-4CAA-A2FA-B2F840E6CAE5}" destId="{DE30A7A4-70C0-4C9A-A162-B967518515D9}" srcOrd="8" destOrd="0" presId="urn:microsoft.com/office/officeart/2008/layout/VerticalCurvedList"/>
    <dgm:cxn modelId="{23B4841E-3EEB-48E3-9EB5-8632DE5D08CA}" type="presParOf" srcId="{DE30A7A4-70C0-4C9A-A162-B967518515D9}" destId="{D0EF3CC5-F9C7-4D4F-9CAE-38B4D1C2E5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1D02DA-5097-41E5-A051-095C59E2B46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0F65C3D-C04A-41A4-B7BA-AD3D76C708C0}">
      <dgm:prSet phldrT="[Tekst]"/>
      <dgm:spPr/>
      <dgm:t>
        <a:bodyPr/>
        <a:lstStyle/>
        <a:p>
          <a:pPr>
            <a:buSzPct val="25000"/>
          </a:pPr>
          <a:r>
            <a:rPr lang="pl-PL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rPr>
            <a:t>Treningi Anty - Stres Grupowe</a:t>
          </a:r>
          <a:endParaRPr lang="pl-PL" dirty="0"/>
        </a:p>
      </dgm:t>
    </dgm:pt>
    <dgm:pt modelId="{BF320019-1B10-4592-90C9-831CA68998BD}" type="parTrans" cxnId="{7D61107A-F105-4306-AF10-6A0336A5BABF}">
      <dgm:prSet/>
      <dgm:spPr/>
      <dgm:t>
        <a:bodyPr/>
        <a:lstStyle/>
        <a:p>
          <a:endParaRPr lang="pl-PL"/>
        </a:p>
      </dgm:t>
    </dgm:pt>
    <dgm:pt modelId="{9CE942B9-0E7F-43CD-B43C-66BD7B0C80B6}" type="sibTrans" cxnId="{7D61107A-F105-4306-AF10-6A0336A5BABF}">
      <dgm:prSet/>
      <dgm:spPr/>
      <dgm:t>
        <a:bodyPr/>
        <a:lstStyle/>
        <a:p>
          <a:endParaRPr lang="pl-PL"/>
        </a:p>
      </dgm:t>
    </dgm:pt>
    <dgm:pt modelId="{C127510F-192D-4A58-BFFB-2A6D76C119F2}">
      <dgm:prSet phldrT="[Tekst]"/>
      <dgm:spPr/>
      <dgm:t>
        <a:bodyPr/>
        <a:lstStyle/>
        <a:p>
          <a:pPr>
            <a:buClrTx/>
            <a:buSzPct val="25000"/>
            <a:buFontTx/>
            <a:buNone/>
          </a:pPr>
          <a:r>
            <a:rPr lang="pl-PL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rPr>
            <a:t>Treningi Anty - Stres Indywidualne </a:t>
          </a:r>
          <a:endParaRPr lang="pl-PL" dirty="0"/>
        </a:p>
      </dgm:t>
    </dgm:pt>
    <dgm:pt modelId="{F7ED3057-52E2-46D4-8A08-F2CB62B9D294}" type="parTrans" cxnId="{A53A9CA6-4621-4FFA-AAEB-197A4C39576D}">
      <dgm:prSet/>
      <dgm:spPr/>
      <dgm:t>
        <a:bodyPr/>
        <a:lstStyle/>
        <a:p>
          <a:endParaRPr lang="pl-PL"/>
        </a:p>
      </dgm:t>
    </dgm:pt>
    <dgm:pt modelId="{98DF4602-13BE-4BFA-9FAE-CDEB624223CE}" type="sibTrans" cxnId="{A53A9CA6-4621-4FFA-AAEB-197A4C39576D}">
      <dgm:prSet/>
      <dgm:spPr/>
      <dgm:t>
        <a:bodyPr/>
        <a:lstStyle/>
        <a:p>
          <a:endParaRPr lang="pl-PL"/>
        </a:p>
      </dgm:t>
    </dgm:pt>
    <dgm:pt modelId="{4B000985-A379-4E2B-B9C0-D9F63457CE30}">
      <dgm:prSet phldrT="[Tekst]"/>
      <dgm:spPr/>
      <dgm:t>
        <a:bodyPr/>
        <a:lstStyle/>
        <a:p>
          <a:pPr>
            <a:buClrTx/>
            <a:buSzPct val="25000"/>
            <a:buFontTx/>
            <a:buNone/>
          </a:pPr>
          <a:r>
            <a:rPr lang="pl-PL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rPr>
            <a:t>Konsultacje Indywidualne</a:t>
          </a:r>
          <a:endParaRPr lang="pl-PL" dirty="0"/>
        </a:p>
      </dgm:t>
    </dgm:pt>
    <dgm:pt modelId="{786D883F-8AB8-4BE9-AAD5-553E5031E53A}" type="parTrans" cxnId="{904404F4-DBFD-4C3E-90CA-121DB5797B99}">
      <dgm:prSet/>
      <dgm:spPr/>
      <dgm:t>
        <a:bodyPr/>
        <a:lstStyle/>
        <a:p>
          <a:endParaRPr lang="pl-PL"/>
        </a:p>
      </dgm:t>
    </dgm:pt>
    <dgm:pt modelId="{B0B959B2-7AD2-42FA-A79D-526204B9B812}" type="sibTrans" cxnId="{904404F4-DBFD-4C3E-90CA-121DB5797B99}">
      <dgm:prSet/>
      <dgm:spPr/>
      <dgm:t>
        <a:bodyPr/>
        <a:lstStyle/>
        <a:p>
          <a:endParaRPr lang="pl-PL"/>
        </a:p>
      </dgm:t>
    </dgm:pt>
    <dgm:pt modelId="{0D7612BD-F764-4224-9E38-C9445F6076BB}">
      <dgm:prSet phldrT="[Tekst]"/>
      <dgm:spPr/>
      <dgm:t>
        <a:bodyPr/>
        <a:lstStyle/>
        <a:p>
          <a:pPr>
            <a:buClrTx/>
            <a:buSzPct val="25000"/>
            <a:buFontTx/>
            <a:buNone/>
          </a:pPr>
          <a:r>
            <a:rPr lang="pl-PL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rPr>
            <a:t>Program Kontynuacyjny</a:t>
          </a:r>
          <a:endParaRPr lang="pl-PL" dirty="0"/>
        </a:p>
      </dgm:t>
    </dgm:pt>
    <dgm:pt modelId="{7952E000-BE72-4319-BC4B-90577FB50F9E}" type="parTrans" cxnId="{A52BDFCC-D6E6-4A6F-BDB5-EE97C83AB4FB}">
      <dgm:prSet/>
      <dgm:spPr/>
      <dgm:t>
        <a:bodyPr/>
        <a:lstStyle/>
        <a:p>
          <a:endParaRPr lang="pl-PL"/>
        </a:p>
      </dgm:t>
    </dgm:pt>
    <dgm:pt modelId="{5A356C89-4779-4549-8CA7-7EF79A95081F}" type="sibTrans" cxnId="{A52BDFCC-D6E6-4A6F-BDB5-EE97C83AB4FB}">
      <dgm:prSet/>
      <dgm:spPr/>
      <dgm:t>
        <a:bodyPr/>
        <a:lstStyle/>
        <a:p>
          <a:endParaRPr lang="pl-PL"/>
        </a:p>
      </dgm:t>
    </dgm:pt>
    <dgm:pt modelId="{C20E253A-48BD-46E9-BE0C-AE0E0AA65856}" type="pres">
      <dgm:prSet presAssocID="{531D02DA-5097-41E5-A051-095C59E2B4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30ADCE46-D918-4CAA-A2FA-B2F840E6CAE5}" type="pres">
      <dgm:prSet presAssocID="{531D02DA-5097-41E5-A051-095C59E2B460}" presName="Name1" presStyleCnt="0"/>
      <dgm:spPr/>
    </dgm:pt>
    <dgm:pt modelId="{C35CDBA0-302E-4E0F-A598-78830EC23A8C}" type="pres">
      <dgm:prSet presAssocID="{531D02DA-5097-41E5-A051-095C59E2B460}" presName="cycle" presStyleCnt="0"/>
      <dgm:spPr/>
    </dgm:pt>
    <dgm:pt modelId="{A7A1777B-4711-4F0B-BB0F-2AD0CDAE3A0C}" type="pres">
      <dgm:prSet presAssocID="{531D02DA-5097-41E5-A051-095C59E2B460}" presName="srcNode" presStyleLbl="node1" presStyleIdx="0" presStyleCnt="4"/>
      <dgm:spPr/>
    </dgm:pt>
    <dgm:pt modelId="{3B26E459-AF6A-48F5-B9AF-8F8A5A3489E2}" type="pres">
      <dgm:prSet presAssocID="{531D02DA-5097-41E5-A051-095C59E2B460}" presName="conn" presStyleLbl="parChTrans1D2" presStyleIdx="0" presStyleCnt="1"/>
      <dgm:spPr/>
      <dgm:t>
        <a:bodyPr/>
        <a:lstStyle/>
        <a:p>
          <a:endParaRPr lang="pl-PL"/>
        </a:p>
      </dgm:t>
    </dgm:pt>
    <dgm:pt modelId="{B1131924-AD89-43A4-85A4-1B91A60EA6F2}" type="pres">
      <dgm:prSet presAssocID="{531D02DA-5097-41E5-A051-095C59E2B460}" presName="extraNode" presStyleLbl="node1" presStyleIdx="0" presStyleCnt="4"/>
      <dgm:spPr/>
    </dgm:pt>
    <dgm:pt modelId="{365A84D0-45D7-4F04-BE21-0D86A1B7C5B5}" type="pres">
      <dgm:prSet presAssocID="{531D02DA-5097-41E5-A051-095C59E2B460}" presName="dstNode" presStyleLbl="node1" presStyleIdx="0" presStyleCnt="4"/>
      <dgm:spPr/>
    </dgm:pt>
    <dgm:pt modelId="{46A79BFE-DC23-4097-B010-1E41D155B716}" type="pres">
      <dgm:prSet presAssocID="{50F65C3D-C04A-41A4-B7BA-AD3D76C708C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D5EE0C-C4E8-49F9-8DFD-172737C56F19}" type="pres">
      <dgm:prSet presAssocID="{50F65C3D-C04A-41A4-B7BA-AD3D76C708C0}" presName="accent_1" presStyleCnt="0"/>
      <dgm:spPr/>
    </dgm:pt>
    <dgm:pt modelId="{3129B2E1-B55C-4913-9200-BD093500CA21}" type="pres">
      <dgm:prSet presAssocID="{50F65C3D-C04A-41A4-B7BA-AD3D76C708C0}" presName="accentRepeatNode" presStyleLbl="solidFgAcc1" presStyleIdx="0" presStyleCnt="4"/>
      <dgm:spPr/>
    </dgm:pt>
    <dgm:pt modelId="{2CABD854-121F-42FB-BC32-37B1EAAA40A0}" type="pres">
      <dgm:prSet presAssocID="{C127510F-192D-4A58-BFFB-2A6D76C119F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90CE47-CC13-4963-AD44-5480DF13601D}" type="pres">
      <dgm:prSet presAssocID="{C127510F-192D-4A58-BFFB-2A6D76C119F2}" presName="accent_2" presStyleCnt="0"/>
      <dgm:spPr/>
    </dgm:pt>
    <dgm:pt modelId="{F96C9048-701B-40D1-B880-CBC522BFD777}" type="pres">
      <dgm:prSet presAssocID="{C127510F-192D-4A58-BFFB-2A6D76C119F2}" presName="accentRepeatNode" presStyleLbl="solidFgAcc1" presStyleIdx="1" presStyleCnt="4"/>
      <dgm:spPr/>
    </dgm:pt>
    <dgm:pt modelId="{604BD16A-4BA7-43A7-85F1-3154BCB1A9C0}" type="pres">
      <dgm:prSet presAssocID="{4B000985-A379-4E2B-B9C0-D9F63457CE3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ECF437-7FA2-4892-9B11-20BFB71F73A5}" type="pres">
      <dgm:prSet presAssocID="{4B000985-A379-4E2B-B9C0-D9F63457CE30}" presName="accent_3" presStyleCnt="0"/>
      <dgm:spPr/>
    </dgm:pt>
    <dgm:pt modelId="{1068DB43-D241-442D-9A3C-89D28714ABA8}" type="pres">
      <dgm:prSet presAssocID="{4B000985-A379-4E2B-B9C0-D9F63457CE30}" presName="accentRepeatNode" presStyleLbl="solidFgAcc1" presStyleIdx="2" presStyleCnt="4"/>
      <dgm:spPr/>
    </dgm:pt>
    <dgm:pt modelId="{3E85B1F7-35AD-4840-8332-37A9D83E57CD}" type="pres">
      <dgm:prSet presAssocID="{0D7612BD-F764-4224-9E38-C9445F6076B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30A7A4-70C0-4C9A-A162-B967518515D9}" type="pres">
      <dgm:prSet presAssocID="{0D7612BD-F764-4224-9E38-C9445F6076BB}" presName="accent_4" presStyleCnt="0"/>
      <dgm:spPr/>
    </dgm:pt>
    <dgm:pt modelId="{D0EF3CC5-F9C7-4D4F-9CAE-38B4D1C2E5A9}" type="pres">
      <dgm:prSet presAssocID="{0D7612BD-F764-4224-9E38-C9445F6076BB}" presName="accentRepeatNode" presStyleLbl="solidFgAcc1" presStyleIdx="3" presStyleCnt="4"/>
      <dgm:spPr/>
    </dgm:pt>
  </dgm:ptLst>
  <dgm:cxnLst>
    <dgm:cxn modelId="{904404F4-DBFD-4C3E-90CA-121DB5797B99}" srcId="{531D02DA-5097-41E5-A051-095C59E2B460}" destId="{4B000985-A379-4E2B-B9C0-D9F63457CE30}" srcOrd="2" destOrd="0" parTransId="{786D883F-8AB8-4BE9-AAD5-553E5031E53A}" sibTransId="{B0B959B2-7AD2-42FA-A79D-526204B9B812}"/>
    <dgm:cxn modelId="{54F1FBDD-C7B0-4B15-87DC-3C87425B764C}" type="presOf" srcId="{9CE942B9-0E7F-43CD-B43C-66BD7B0C80B6}" destId="{3B26E459-AF6A-48F5-B9AF-8F8A5A3489E2}" srcOrd="0" destOrd="0" presId="urn:microsoft.com/office/officeart/2008/layout/VerticalCurvedList"/>
    <dgm:cxn modelId="{A53A9CA6-4621-4FFA-AAEB-197A4C39576D}" srcId="{531D02DA-5097-41E5-A051-095C59E2B460}" destId="{C127510F-192D-4A58-BFFB-2A6D76C119F2}" srcOrd="1" destOrd="0" parTransId="{F7ED3057-52E2-46D4-8A08-F2CB62B9D294}" sibTransId="{98DF4602-13BE-4BFA-9FAE-CDEB624223CE}"/>
    <dgm:cxn modelId="{8A0B7BCA-7CED-4DAE-908E-93E254CEBC5A}" type="presOf" srcId="{531D02DA-5097-41E5-A051-095C59E2B460}" destId="{C20E253A-48BD-46E9-BE0C-AE0E0AA65856}" srcOrd="0" destOrd="0" presId="urn:microsoft.com/office/officeart/2008/layout/VerticalCurvedList"/>
    <dgm:cxn modelId="{02D681D8-62F2-45AB-AB35-1AB40AB506E1}" type="presOf" srcId="{C127510F-192D-4A58-BFFB-2A6D76C119F2}" destId="{2CABD854-121F-42FB-BC32-37B1EAAA40A0}" srcOrd="0" destOrd="0" presId="urn:microsoft.com/office/officeart/2008/layout/VerticalCurvedList"/>
    <dgm:cxn modelId="{936BFB1F-078D-434C-A9AE-6BB8D92375E8}" type="presOf" srcId="{4B000985-A379-4E2B-B9C0-D9F63457CE30}" destId="{604BD16A-4BA7-43A7-85F1-3154BCB1A9C0}" srcOrd="0" destOrd="0" presId="urn:microsoft.com/office/officeart/2008/layout/VerticalCurvedList"/>
    <dgm:cxn modelId="{A52BDFCC-D6E6-4A6F-BDB5-EE97C83AB4FB}" srcId="{531D02DA-5097-41E5-A051-095C59E2B460}" destId="{0D7612BD-F764-4224-9E38-C9445F6076BB}" srcOrd="3" destOrd="0" parTransId="{7952E000-BE72-4319-BC4B-90577FB50F9E}" sibTransId="{5A356C89-4779-4549-8CA7-7EF79A95081F}"/>
    <dgm:cxn modelId="{B9A4A7F3-D68E-41E1-B0FB-D96C4EFA9F1E}" type="presOf" srcId="{50F65C3D-C04A-41A4-B7BA-AD3D76C708C0}" destId="{46A79BFE-DC23-4097-B010-1E41D155B716}" srcOrd="0" destOrd="0" presId="urn:microsoft.com/office/officeart/2008/layout/VerticalCurvedList"/>
    <dgm:cxn modelId="{50CE6D98-4C91-4804-9DE8-D6CB3BD1AEA4}" type="presOf" srcId="{0D7612BD-F764-4224-9E38-C9445F6076BB}" destId="{3E85B1F7-35AD-4840-8332-37A9D83E57CD}" srcOrd="0" destOrd="0" presId="urn:microsoft.com/office/officeart/2008/layout/VerticalCurvedList"/>
    <dgm:cxn modelId="{7D61107A-F105-4306-AF10-6A0336A5BABF}" srcId="{531D02DA-5097-41E5-A051-095C59E2B460}" destId="{50F65C3D-C04A-41A4-B7BA-AD3D76C708C0}" srcOrd="0" destOrd="0" parTransId="{BF320019-1B10-4592-90C9-831CA68998BD}" sibTransId="{9CE942B9-0E7F-43CD-B43C-66BD7B0C80B6}"/>
    <dgm:cxn modelId="{3C529936-45CF-4F9D-B31D-87CBB7DE86E2}" type="presParOf" srcId="{C20E253A-48BD-46E9-BE0C-AE0E0AA65856}" destId="{30ADCE46-D918-4CAA-A2FA-B2F840E6CAE5}" srcOrd="0" destOrd="0" presId="urn:microsoft.com/office/officeart/2008/layout/VerticalCurvedList"/>
    <dgm:cxn modelId="{1791B48B-D8AD-46CC-8060-3A954AF9AACC}" type="presParOf" srcId="{30ADCE46-D918-4CAA-A2FA-B2F840E6CAE5}" destId="{C35CDBA0-302E-4E0F-A598-78830EC23A8C}" srcOrd="0" destOrd="0" presId="urn:microsoft.com/office/officeart/2008/layout/VerticalCurvedList"/>
    <dgm:cxn modelId="{5A0CE380-D6FE-4966-905F-C4FEDE9D9FF3}" type="presParOf" srcId="{C35CDBA0-302E-4E0F-A598-78830EC23A8C}" destId="{A7A1777B-4711-4F0B-BB0F-2AD0CDAE3A0C}" srcOrd="0" destOrd="0" presId="urn:microsoft.com/office/officeart/2008/layout/VerticalCurvedList"/>
    <dgm:cxn modelId="{B4F028E2-B861-4452-A22C-9D181C5DD911}" type="presParOf" srcId="{C35CDBA0-302E-4E0F-A598-78830EC23A8C}" destId="{3B26E459-AF6A-48F5-B9AF-8F8A5A3489E2}" srcOrd="1" destOrd="0" presId="urn:microsoft.com/office/officeart/2008/layout/VerticalCurvedList"/>
    <dgm:cxn modelId="{96D02477-EDE3-46A8-906E-6BF0E3BF7222}" type="presParOf" srcId="{C35CDBA0-302E-4E0F-A598-78830EC23A8C}" destId="{B1131924-AD89-43A4-85A4-1B91A60EA6F2}" srcOrd="2" destOrd="0" presId="urn:microsoft.com/office/officeart/2008/layout/VerticalCurvedList"/>
    <dgm:cxn modelId="{C7625B45-28A7-405C-9DC4-F8C1DF8DE952}" type="presParOf" srcId="{C35CDBA0-302E-4E0F-A598-78830EC23A8C}" destId="{365A84D0-45D7-4F04-BE21-0D86A1B7C5B5}" srcOrd="3" destOrd="0" presId="urn:microsoft.com/office/officeart/2008/layout/VerticalCurvedList"/>
    <dgm:cxn modelId="{AB63C919-D108-4CDD-9E09-0CE9A2C35A60}" type="presParOf" srcId="{30ADCE46-D918-4CAA-A2FA-B2F840E6CAE5}" destId="{46A79BFE-DC23-4097-B010-1E41D155B716}" srcOrd="1" destOrd="0" presId="urn:microsoft.com/office/officeart/2008/layout/VerticalCurvedList"/>
    <dgm:cxn modelId="{5ADEF886-CA54-45E1-B61A-E2961772D05F}" type="presParOf" srcId="{30ADCE46-D918-4CAA-A2FA-B2F840E6CAE5}" destId="{E6D5EE0C-C4E8-49F9-8DFD-172737C56F19}" srcOrd="2" destOrd="0" presId="urn:microsoft.com/office/officeart/2008/layout/VerticalCurvedList"/>
    <dgm:cxn modelId="{E6D606E0-457D-4D3E-AA4A-94C56AADB381}" type="presParOf" srcId="{E6D5EE0C-C4E8-49F9-8DFD-172737C56F19}" destId="{3129B2E1-B55C-4913-9200-BD093500CA21}" srcOrd="0" destOrd="0" presId="urn:microsoft.com/office/officeart/2008/layout/VerticalCurvedList"/>
    <dgm:cxn modelId="{AC34D8BC-035A-4DFB-B571-AAB50A1EA449}" type="presParOf" srcId="{30ADCE46-D918-4CAA-A2FA-B2F840E6CAE5}" destId="{2CABD854-121F-42FB-BC32-37B1EAAA40A0}" srcOrd="3" destOrd="0" presId="urn:microsoft.com/office/officeart/2008/layout/VerticalCurvedList"/>
    <dgm:cxn modelId="{E9E3130B-A043-452E-A98E-07281DADE80A}" type="presParOf" srcId="{30ADCE46-D918-4CAA-A2FA-B2F840E6CAE5}" destId="{E590CE47-CC13-4963-AD44-5480DF13601D}" srcOrd="4" destOrd="0" presId="urn:microsoft.com/office/officeart/2008/layout/VerticalCurvedList"/>
    <dgm:cxn modelId="{1291411E-33CB-4AFD-9568-858D917CE740}" type="presParOf" srcId="{E590CE47-CC13-4963-AD44-5480DF13601D}" destId="{F96C9048-701B-40D1-B880-CBC522BFD777}" srcOrd="0" destOrd="0" presId="urn:microsoft.com/office/officeart/2008/layout/VerticalCurvedList"/>
    <dgm:cxn modelId="{3E59AB03-8D92-41EE-B528-2542DB26AD94}" type="presParOf" srcId="{30ADCE46-D918-4CAA-A2FA-B2F840E6CAE5}" destId="{604BD16A-4BA7-43A7-85F1-3154BCB1A9C0}" srcOrd="5" destOrd="0" presId="urn:microsoft.com/office/officeart/2008/layout/VerticalCurvedList"/>
    <dgm:cxn modelId="{234D1DDA-D04A-4718-B6FD-E2EA0462C243}" type="presParOf" srcId="{30ADCE46-D918-4CAA-A2FA-B2F840E6CAE5}" destId="{F9ECF437-7FA2-4892-9B11-20BFB71F73A5}" srcOrd="6" destOrd="0" presId="urn:microsoft.com/office/officeart/2008/layout/VerticalCurvedList"/>
    <dgm:cxn modelId="{57A6FAA7-3CE3-41B7-AB72-FDA9AF448A6F}" type="presParOf" srcId="{F9ECF437-7FA2-4892-9B11-20BFB71F73A5}" destId="{1068DB43-D241-442D-9A3C-89D28714ABA8}" srcOrd="0" destOrd="0" presId="urn:microsoft.com/office/officeart/2008/layout/VerticalCurvedList"/>
    <dgm:cxn modelId="{BF97C940-C5A1-40D2-B98E-8A8C9AEDAD24}" type="presParOf" srcId="{30ADCE46-D918-4CAA-A2FA-B2F840E6CAE5}" destId="{3E85B1F7-35AD-4840-8332-37A9D83E57CD}" srcOrd="7" destOrd="0" presId="urn:microsoft.com/office/officeart/2008/layout/VerticalCurvedList"/>
    <dgm:cxn modelId="{BD6D1D19-BBDA-4B27-B59C-3BE8A8D4D28C}" type="presParOf" srcId="{30ADCE46-D918-4CAA-A2FA-B2F840E6CAE5}" destId="{DE30A7A4-70C0-4C9A-A162-B967518515D9}" srcOrd="8" destOrd="0" presId="urn:microsoft.com/office/officeart/2008/layout/VerticalCurvedList"/>
    <dgm:cxn modelId="{6C5B625F-E4E9-4A9E-80BE-A579DC43952B}" type="presParOf" srcId="{DE30A7A4-70C0-4C9A-A162-B967518515D9}" destId="{D0EF3CC5-F9C7-4D4F-9CAE-38B4D1C2E5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17562-AB56-4F98-A85D-D6606FAD36CE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82FB9-AE07-4CC0-A267-EFC803CAEEA1}">
      <dsp:nvSpPr>
        <dsp:cNvPr id="0" name=""/>
        <dsp:cNvSpPr/>
      </dsp:nvSpPr>
      <dsp:spPr>
        <a:xfrm>
          <a:off x="559333" y="402272"/>
          <a:ext cx="4324844" cy="8045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860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pl-PL" altLang="pl-PL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Polsce na dolegliwości zdrowotne z powodu przepracowania uskarża się 60% badanych</a:t>
          </a:r>
          <a:endParaRPr lang="pl-PL" sz="1400" kern="1200" dirty="0"/>
        </a:p>
      </dsp:txBody>
      <dsp:txXfrm>
        <a:off x="559333" y="402272"/>
        <a:ext cx="4324844" cy="804545"/>
      </dsp:txXfrm>
    </dsp:sp>
    <dsp:sp modelId="{2A4E76D9-F994-472C-98AD-6D22D7272EE0}">
      <dsp:nvSpPr>
        <dsp:cNvPr id="0" name=""/>
        <dsp:cNvSpPr/>
      </dsp:nvSpPr>
      <dsp:spPr>
        <a:xfrm>
          <a:off x="56492" y="301704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D8588-8F4A-404A-AB85-701F69BC93F7}">
      <dsp:nvSpPr>
        <dsp:cNvPr id="0" name=""/>
        <dsp:cNvSpPr/>
      </dsp:nvSpPr>
      <dsp:spPr>
        <a:xfrm>
          <a:off x="851785" y="1609089"/>
          <a:ext cx="4032392" cy="804545"/>
        </a:xfrm>
        <a:prstGeom prst="rect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860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25000"/>
            <a:buFontTx/>
            <a:buNone/>
          </a:pPr>
          <a:r>
            <a:rPr lang="pl-PL" altLang="pl-PL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zachorowalność na choroby układu krążenia 87 000 osób/rok podczas gdy zachorowania na zaburzenia lękowe 330 000 osób/rok </a:t>
          </a:r>
          <a:endParaRPr lang="pl-PL" sz="1400" kern="1200" dirty="0"/>
        </a:p>
      </dsp:txBody>
      <dsp:txXfrm>
        <a:off x="851785" y="1609089"/>
        <a:ext cx="4032392" cy="804545"/>
      </dsp:txXfrm>
    </dsp:sp>
    <dsp:sp modelId="{658CE29E-9DD5-443E-BF46-450B9F911CB7}">
      <dsp:nvSpPr>
        <dsp:cNvPr id="0" name=""/>
        <dsp:cNvSpPr/>
      </dsp:nvSpPr>
      <dsp:spPr>
        <a:xfrm>
          <a:off x="348944" y="1508521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4BA9D-FAF0-494D-AE08-EA146B4D8656}">
      <dsp:nvSpPr>
        <dsp:cNvPr id="0" name=""/>
        <dsp:cNvSpPr/>
      </dsp:nvSpPr>
      <dsp:spPr>
        <a:xfrm>
          <a:off x="559333" y="2815907"/>
          <a:ext cx="4324844" cy="804545"/>
        </a:xfrm>
        <a:prstGeom prst="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860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25000"/>
            <a:buFontTx/>
            <a:buNone/>
          </a:pPr>
          <a:r>
            <a:rPr lang="pl-PL" altLang="pl-PL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60 – 80 % wypadków przy pracy jest wynikiem działania nadmiernego stresu</a:t>
          </a:r>
          <a:endParaRPr lang="pl-PL" sz="1400" kern="1200" dirty="0"/>
        </a:p>
      </dsp:txBody>
      <dsp:txXfrm>
        <a:off x="559333" y="2815907"/>
        <a:ext cx="4324844" cy="804545"/>
      </dsp:txXfrm>
    </dsp:sp>
    <dsp:sp modelId="{929BC722-AF10-4B17-AACA-8D513B6BE9EE}">
      <dsp:nvSpPr>
        <dsp:cNvPr id="0" name=""/>
        <dsp:cNvSpPr/>
      </dsp:nvSpPr>
      <dsp:spPr>
        <a:xfrm>
          <a:off x="56492" y="2715339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6E459-AF6A-48F5-B9AF-8F8A5A3489E2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79BFE-DC23-4097-B010-1E41D155B716}">
      <dsp:nvSpPr>
        <dsp:cNvPr id="0" name=""/>
        <dsp:cNvSpPr/>
      </dsp:nvSpPr>
      <dsp:spPr>
        <a:xfrm>
          <a:off x="455546" y="309267"/>
          <a:ext cx="4428630" cy="6188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25000"/>
          </a:pPr>
          <a:r>
            <a:rPr lang="pl-PL" sz="1500" kern="1200" dirty="0">
              <a:latin typeface="Calibri"/>
              <a:ea typeface="Calibri"/>
              <a:cs typeface="Calibri"/>
              <a:sym typeface="Calibri"/>
            </a:rPr>
            <a:t>ubytek istoty szarej mózgu</a:t>
          </a:r>
          <a:endParaRPr lang="pl-PL" sz="1500" kern="1200" dirty="0"/>
        </a:p>
      </dsp:txBody>
      <dsp:txXfrm>
        <a:off x="455546" y="309267"/>
        <a:ext cx="4428630" cy="618856"/>
      </dsp:txXfrm>
    </dsp:sp>
    <dsp:sp modelId="{3129B2E1-B55C-4913-9200-BD093500CA21}">
      <dsp:nvSpPr>
        <dsp:cNvPr id="0" name=""/>
        <dsp:cNvSpPr/>
      </dsp:nvSpPr>
      <dsp:spPr>
        <a:xfrm>
          <a:off x="68761" y="231910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BD854-121F-42FB-BC32-37B1EAAA40A0}">
      <dsp:nvSpPr>
        <dsp:cNvPr id="0" name=""/>
        <dsp:cNvSpPr/>
      </dsp:nvSpPr>
      <dsp:spPr>
        <a:xfrm>
          <a:off x="810351" y="1237712"/>
          <a:ext cx="4073826" cy="6188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25000"/>
            <a:buFontTx/>
            <a:buNone/>
          </a:pPr>
          <a:r>
            <a:rPr lang="pl-PL" altLang="en-US" sz="15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rPr>
            <a:t>zmniejszenie liczby neuronów w korze przedczołowej</a:t>
          </a:r>
          <a:endParaRPr lang="pl-PL" sz="1500" kern="1200" dirty="0"/>
        </a:p>
      </dsp:txBody>
      <dsp:txXfrm>
        <a:off x="810351" y="1237712"/>
        <a:ext cx="4073826" cy="618856"/>
      </dsp:txXfrm>
    </dsp:sp>
    <dsp:sp modelId="{F96C9048-701B-40D1-B880-CBC522BFD777}">
      <dsp:nvSpPr>
        <dsp:cNvPr id="0" name=""/>
        <dsp:cNvSpPr/>
      </dsp:nvSpPr>
      <dsp:spPr>
        <a:xfrm>
          <a:off x="423566" y="1160355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BD16A-4BA7-43A7-85F1-3154BCB1A9C0}">
      <dsp:nvSpPr>
        <dsp:cNvPr id="0" name=""/>
        <dsp:cNvSpPr/>
      </dsp:nvSpPr>
      <dsp:spPr>
        <a:xfrm>
          <a:off x="810351" y="2166156"/>
          <a:ext cx="4073826" cy="6188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25000"/>
            <a:buFontTx/>
            <a:buNone/>
          </a:pPr>
          <a:r>
            <a:rPr lang="pl-PL" altLang="en-US" sz="15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rPr>
            <a:t>zanik neuronów w obszarach mózgu odpowiedzialnych za zdolności adaptacyjne </a:t>
          </a:r>
          <a:endParaRPr lang="pl-PL" sz="1500" kern="1200" dirty="0"/>
        </a:p>
      </dsp:txBody>
      <dsp:txXfrm>
        <a:off x="810351" y="2166156"/>
        <a:ext cx="4073826" cy="618856"/>
      </dsp:txXfrm>
    </dsp:sp>
    <dsp:sp modelId="{1068DB43-D241-442D-9A3C-89D28714ABA8}">
      <dsp:nvSpPr>
        <dsp:cNvPr id="0" name=""/>
        <dsp:cNvSpPr/>
      </dsp:nvSpPr>
      <dsp:spPr>
        <a:xfrm>
          <a:off x="423566" y="2088799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5B1F7-35AD-4840-8332-37A9D83E57CD}">
      <dsp:nvSpPr>
        <dsp:cNvPr id="0" name=""/>
        <dsp:cNvSpPr/>
      </dsp:nvSpPr>
      <dsp:spPr>
        <a:xfrm>
          <a:off x="455546" y="3094601"/>
          <a:ext cx="4428630" cy="6188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25000"/>
            <a:buFontTx/>
            <a:buNone/>
          </a:pPr>
          <a:r>
            <a:rPr lang="pl-PL" altLang="en-US" sz="15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rPr>
            <a:t>zaburzenia pamięci, koncentracji, brak kontroli emocji, ciągłe zmęczenie</a:t>
          </a:r>
          <a:endParaRPr lang="pl-PL" sz="1500" kern="1200" dirty="0"/>
        </a:p>
      </dsp:txBody>
      <dsp:txXfrm>
        <a:off x="455546" y="3094601"/>
        <a:ext cx="4428630" cy="618856"/>
      </dsp:txXfrm>
    </dsp:sp>
    <dsp:sp modelId="{D0EF3CC5-F9C7-4D4F-9CAE-38B4D1C2E5A9}">
      <dsp:nvSpPr>
        <dsp:cNvPr id="0" name=""/>
        <dsp:cNvSpPr/>
      </dsp:nvSpPr>
      <dsp:spPr>
        <a:xfrm>
          <a:off x="68761" y="3017244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6E459-AF6A-48F5-B9AF-8F8A5A3489E2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79BFE-DC23-4097-B010-1E41D155B716}">
      <dsp:nvSpPr>
        <dsp:cNvPr id="0" name=""/>
        <dsp:cNvSpPr/>
      </dsp:nvSpPr>
      <dsp:spPr>
        <a:xfrm>
          <a:off x="455546" y="309267"/>
          <a:ext cx="4428630" cy="6188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25000"/>
          </a:pPr>
          <a:r>
            <a:rPr lang="pl-PL" sz="1800" kern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rPr>
            <a:t>radzenia sobie ze stresem i zdrowej regulacji emocji</a:t>
          </a:r>
          <a:endParaRPr lang="pl-PL" sz="1800" kern="1200" dirty="0"/>
        </a:p>
      </dsp:txBody>
      <dsp:txXfrm>
        <a:off x="455546" y="309267"/>
        <a:ext cx="4428630" cy="618856"/>
      </dsp:txXfrm>
    </dsp:sp>
    <dsp:sp modelId="{3129B2E1-B55C-4913-9200-BD093500CA21}">
      <dsp:nvSpPr>
        <dsp:cNvPr id="0" name=""/>
        <dsp:cNvSpPr/>
      </dsp:nvSpPr>
      <dsp:spPr>
        <a:xfrm>
          <a:off x="68761" y="231910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BD854-121F-42FB-BC32-37B1EAAA40A0}">
      <dsp:nvSpPr>
        <dsp:cNvPr id="0" name=""/>
        <dsp:cNvSpPr/>
      </dsp:nvSpPr>
      <dsp:spPr>
        <a:xfrm>
          <a:off x="810351" y="1237712"/>
          <a:ext cx="4073826" cy="6188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25000"/>
            <a:buFontTx/>
            <a:buNone/>
          </a:pPr>
          <a:r>
            <a:rPr lang="pl-PL" altLang="en-US" sz="1800" kern="1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rPr>
            <a:t>umiejętności unikania sytuacji konfliktowych</a:t>
          </a:r>
          <a:endParaRPr lang="pl-PL" sz="1800" kern="1200" dirty="0"/>
        </a:p>
      </dsp:txBody>
      <dsp:txXfrm>
        <a:off x="810351" y="1237712"/>
        <a:ext cx="4073826" cy="618856"/>
      </dsp:txXfrm>
    </dsp:sp>
    <dsp:sp modelId="{F96C9048-701B-40D1-B880-CBC522BFD777}">
      <dsp:nvSpPr>
        <dsp:cNvPr id="0" name=""/>
        <dsp:cNvSpPr/>
      </dsp:nvSpPr>
      <dsp:spPr>
        <a:xfrm>
          <a:off x="423566" y="1160355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BD16A-4BA7-43A7-85F1-3154BCB1A9C0}">
      <dsp:nvSpPr>
        <dsp:cNvPr id="0" name=""/>
        <dsp:cNvSpPr/>
      </dsp:nvSpPr>
      <dsp:spPr>
        <a:xfrm>
          <a:off x="810351" y="2166156"/>
          <a:ext cx="4073826" cy="6188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25000"/>
            <a:buFontTx/>
            <a:buNone/>
          </a:pPr>
          <a:r>
            <a:rPr lang="pl-PL" sz="1800" kern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rPr>
            <a:t>dobrej komunikacji interpersonalnej</a:t>
          </a:r>
          <a:endParaRPr lang="pl-PL" sz="1800" kern="1200" dirty="0"/>
        </a:p>
      </dsp:txBody>
      <dsp:txXfrm>
        <a:off x="810351" y="2166156"/>
        <a:ext cx="4073826" cy="618856"/>
      </dsp:txXfrm>
    </dsp:sp>
    <dsp:sp modelId="{1068DB43-D241-442D-9A3C-89D28714ABA8}">
      <dsp:nvSpPr>
        <dsp:cNvPr id="0" name=""/>
        <dsp:cNvSpPr/>
      </dsp:nvSpPr>
      <dsp:spPr>
        <a:xfrm>
          <a:off x="423566" y="2088799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5B1F7-35AD-4840-8332-37A9D83E57CD}">
      <dsp:nvSpPr>
        <dsp:cNvPr id="0" name=""/>
        <dsp:cNvSpPr/>
      </dsp:nvSpPr>
      <dsp:spPr>
        <a:xfrm>
          <a:off x="455546" y="3094601"/>
          <a:ext cx="4428630" cy="6188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25000"/>
            <a:buFontTx/>
            <a:buNone/>
          </a:pPr>
          <a:r>
            <a:rPr lang="pl-PL" altLang="en-US" sz="1800" kern="1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rPr>
            <a:t>efektywnej pracy zespołowej</a:t>
          </a:r>
          <a:endParaRPr lang="pl-PL" sz="1800" kern="1200" dirty="0"/>
        </a:p>
      </dsp:txBody>
      <dsp:txXfrm>
        <a:off x="455546" y="3094601"/>
        <a:ext cx="4428630" cy="618856"/>
      </dsp:txXfrm>
    </dsp:sp>
    <dsp:sp modelId="{D0EF3CC5-F9C7-4D4F-9CAE-38B4D1C2E5A9}">
      <dsp:nvSpPr>
        <dsp:cNvPr id="0" name=""/>
        <dsp:cNvSpPr/>
      </dsp:nvSpPr>
      <dsp:spPr>
        <a:xfrm>
          <a:off x="68761" y="3017244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6E459-AF6A-48F5-B9AF-8F8A5A3489E2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79BFE-DC23-4097-B010-1E41D155B716}">
      <dsp:nvSpPr>
        <dsp:cNvPr id="0" name=""/>
        <dsp:cNvSpPr/>
      </dsp:nvSpPr>
      <dsp:spPr>
        <a:xfrm>
          <a:off x="455546" y="309267"/>
          <a:ext cx="4428630" cy="6188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25000"/>
          </a:pPr>
          <a:r>
            <a:rPr lang="pl-PL" sz="2000" kern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rPr>
            <a:t>Treningi Anty - Stres Grupowe</a:t>
          </a:r>
          <a:endParaRPr lang="pl-PL" sz="2000" kern="1200" dirty="0"/>
        </a:p>
      </dsp:txBody>
      <dsp:txXfrm>
        <a:off x="455546" y="309267"/>
        <a:ext cx="4428630" cy="618856"/>
      </dsp:txXfrm>
    </dsp:sp>
    <dsp:sp modelId="{3129B2E1-B55C-4913-9200-BD093500CA21}">
      <dsp:nvSpPr>
        <dsp:cNvPr id="0" name=""/>
        <dsp:cNvSpPr/>
      </dsp:nvSpPr>
      <dsp:spPr>
        <a:xfrm>
          <a:off x="68761" y="231910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BD854-121F-42FB-BC32-37B1EAAA40A0}">
      <dsp:nvSpPr>
        <dsp:cNvPr id="0" name=""/>
        <dsp:cNvSpPr/>
      </dsp:nvSpPr>
      <dsp:spPr>
        <a:xfrm>
          <a:off x="810351" y="1237712"/>
          <a:ext cx="4073826" cy="6188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25000"/>
            <a:buFontTx/>
            <a:buNone/>
          </a:pPr>
          <a:r>
            <a:rPr lang="pl-PL" sz="2000" kern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rPr>
            <a:t>Treningi Anty - Stres Indywidualne </a:t>
          </a:r>
          <a:endParaRPr lang="pl-PL" sz="2000" kern="1200" dirty="0"/>
        </a:p>
      </dsp:txBody>
      <dsp:txXfrm>
        <a:off x="810351" y="1237712"/>
        <a:ext cx="4073826" cy="618856"/>
      </dsp:txXfrm>
    </dsp:sp>
    <dsp:sp modelId="{F96C9048-701B-40D1-B880-CBC522BFD777}">
      <dsp:nvSpPr>
        <dsp:cNvPr id="0" name=""/>
        <dsp:cNvSpPr/>
      </dsp:nvSpPr>
      <dsp:spPr>
        <a:xfrm>
          <a:off x="423566" y="1160355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BD16A-4BA7-43A7-85F1-3154BCB1A9C0}">
      <dsp:nvSpPr>
        <dsp:cNvPr id="0" name=""/>
        <dsp:cNvSpPr/>
      </dsp:nvSpPr>
      <dsp:spPr>
        <a:xfrm>
          <a:off x="810351" y="2166156"/>
          <a:ext cx="4073826" cy="6188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25000"/>
            <a:buFontTx/>
            <a:buNone/>
          </a:pPr>
          <a:r>
            <a:rPr lang="pl-PL" sz="2000" kern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rPr>
            <a:t>Konsultacje Indywidualne</a:t>
          </a:r>
          <a:endParaRPr lang="pl-PL" sz="2000" kern="1200" dirty="0"/>
        </a:p>
      </dsp:txBody>
      <dsp:txXfrm>
        <a:off x="810351" y="2166156"/>
        <a:ext cx="4073826" cy="618856"/>
      </dsp:txXfrm>
    </dsp:sp>
    <dsp:sp modelId="{1068DB43-D241-442D-9A3C-89D28714ABA8}">
      <dsp:nvSpPr>
        <dsp:cNvPr id="0" name=""/>
        <dsp:cNvSpPr/>
      </dsp:nvSpPr>
      <dsp:spPr>
        <a:xfrm>
          <a:off x="423566" y="2088799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5B1F7-35AD-4840-8332-37A9D83E57CD}">
      <dsp:nvSpPr>
        <dsp:cNvPr id="0" name=""/>
        <dsp:cNvSpPr/>
      </dsp:nvSpPr>
      <dsp:spPr>
        <a:xfrm>
          <a:off x="455546" y="3094601"/>
          <a:ext cx="4428630" cy="6188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25000"/>
            <a:buFontTx/>
            <a:buNone/>
          </a:pPr>
          <a:r>
            <a:rPr lang="pl-PL" sz="2000" kern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rPr>
            <a:t>Program Kontynuacyjny</a:t>
          </a:r>
          <a:endParaRPr lang="pl-PL" sz="2000" kern="1200" dirty="0"/>
        </a:p>
      </dsp:txBody>
      <dsp:txXfrm>
        <a:off x="455546" y="3094601"/>
        <a:ext cx="4428630" cy="618856"/>
      </dsp:txXfrm>
    </dsp:sp>
    <dsp:sp modelId="{D0EF3CC5-F9C7-4D4F-9CAE-38B4D1C2E5A9}">
      <dsp:nvSpPr>
        <dsp:cNvPr id="0" name=""/>
        <dsp:cNvSpPr/>
      </dsp:nvSpPr>
      <dsp:spPr>
        <a:xfrm>
          <a:off x="68761" y="3017244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B9643-0F68-4D27-A7E2-E79F18CE08C4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C8363-83CE-4447-B330-FA5B52EA5A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01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3429000"/>
            <a:ext cx="9985898" cy="1078993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25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dirty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6218" y="5517653"/>
            <a:ext cx="10058400" cy="752301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algn="ctr"/>
            <a:r>
              <a:rPr lang="pl-PL" sz="800" dirty="0"/>
              <a:t>Kliknij aby podać tytuł </a:t>
            </a:r>
            <a:endParaRPr lang="pl-PL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6808-A52B-4940-8C4A-683C5FD39798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6F1A-94B4-4F4B-9885-36A6B81C0B4F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551765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FF0C1767-E496-4992-BBA5-EF66CEB42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24" y="1241867"/>
            <a:ext cx="9012188" cy="166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6808-A52B-4940-8C4A-683C5FD39798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6F1A-94B4-4F4B-9885-36A6B81C0B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15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6808-A52B-4940-8C4A-683C5FD39798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6F1A-94B4-4F4B-9885-36A6B81C0B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33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057" y="263527"/>
            <a:ext cx="6850142" cy="1450757"/>
          </a:xfrm>
        </p:spPr>
        <p:txBody>
          <a:bodyPr>
            <a:normAutofit/>
          </a:bodyPr>
          <a:lstStyle>
            <a:lvl1pPr marL="0" algn="r"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4048" indent="-182880">
              <a:buFont typeface="Wingdings" panose="05000000000000000000" pitchFamily="2" charset="2"/>
              <a:buChar char="Ø"/>
              <a:defRPr/>
            </a:lvl2pPr>
            <a:lvl3pPr marL="566928" indent="-18288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6808-A52B-4940-8C4A-683C5FD39798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6F1A-94B4-4F4B-9885-36A6B81C0B4F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 descr="Obraz zawierający clipart&#10;&#10;Opis wygenerowany przy wysokim poziomie pewności">
            <a:extLst>
              <a:ext uri="{FF2B5EF4-FFF2-40B4-BE49-F238E27FC236}">
                <a16:creationId xmlns:a16="http://schemas.microsoft.com/office/drawing/2014/main" xmlns="" id="{EEC9E8BB-8A7E-412F-85C7-92FB5F76FC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884292"/>
            <a:ext cx="3025377" cy="5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349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6808-A52B-4940-8C4A-683C5FD39798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6F1A-94B4-4F4B-9885-36A6B81C0B4F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2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Ø"/>
              <a:defRPr/>
            </a:lvl2pPr>
            <a:lvl3pPr marL="566928" indent="-18288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Ø"/>
              <a:defRPr/>
            </a:lvl2pPr>
            <a:lvl3pPr marL="566928" indent="-18288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6808-A52B-4940-8C4A-683C5FD39798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6F1A-94B4-4F4B-9885-36A6B81C0B4F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 descr="Obraz zawierający clipart&#10;&#10;Opis wygenerowany przy wysokim poziomie pewności">
            <a:extLst>
              <a:ext uri="{FF2B5EF4-FFF2-40B4-BE49-F238E27FC236}">
                <a16:creationId xmlns:a16="http://schemas.microsoft.com/office/drawing/2014/main" xmlns="" id="{4F405E3B-A150-40E8-8774-2B6413DB5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884292"/>
            <a:ext cx="3025377" cy="5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4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>
            <a:lvl1pPr algn="r">
              <a:defRPr sz="4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Ø"/>
              <a:defRPr/>
            </a:lvl2pPr>
            <a:lvl3pPr marL="566928" indent="-18288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Ø"/>
              <a:defRPr/>
            </a:lvl2pPr>
            <a:lvl3pPr marL="566928" indent="-18288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6808-A52B-4940-8C4A-683C5FD39798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6F1A-94B4-4F4B-9885-36A6B81C0B4F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Obraz 10" descr="Obraz zawierający clipart&#10;&#10;Opis wygenerowany przy wysokim poziomie pewności">
            <a:extLst>
              <a:ext uri="{FF2B5EF4-FFF2-40B4-BE49-F238E27FC236}">
                <a16:creationId xmlns:a16="http://schemas.microsoft.com/office/drawing/2014/main" xmlns="" id="{51690859-4F62-452E-B77D-28E6EF4E9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884292"/>
            <a:ext cx="3025377" cy="5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1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6808-A52B-4940-8C4A-683C5FD39798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6F1A-94B4-4F4B-9885-36A6B81C0B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5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6808-A52B-4940-8C4A-683C5FD39798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6F1A-94B4-4F4B-9885-36A6B81C0B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7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966808-A52B-4940-8C4A-683C5FD39798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226F1A-94B4-4F4B-9885-36A6B81C0B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41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6808-A52B-4940-8C4A-683C5FD39798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6F1A-94B4-4F4B-9885-36A6B81C0B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17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966808-A52B-4940-8C4A-683C5FD39798}" type="datetimeFigureOut">
              <a:rPr lang="pl-PL" smtClean="0"/>
              <a:t>2018-01-11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l-PL" dirty="0"/>
              <a:t>Stres towarzyszył ludziom, towarzyszy i będzie towarzyszył - NALEŻY NAUCZYĆ SIĘ ZARZĄDZAĆ STRESEM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226F1A-94B4-4F4B-9885-36A6B81C0B4F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 descr="Obraz zawierający clipart&#10;&#10;Opis wygenerowany przy wysokim poziomie pewności">
            <a:extLst>
              <a:ext uri="{FF2B5EF4-FFF2-40B4-BE49-F238E27FC236}">
                <a16:creationId xmlns:a16="http://schemas.microsoft.com/office/drawing/2014/main" xmlns="" id="{C43F091B-EA8E-449B-B30B-2AEAEEF763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884292"/>
            <a:ext cx="3025377" cy="5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2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Ø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7C16CE-5FE4-4813-8D42-5FD814E12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971" y="3573182"/>
            <a:ext cx="9985898" cy="1078993"/>
          </a:xfrm>
        </p:spPr>
        <p:txBody>
          <a:bodyPr>
            <a:normAutofit/>
          </a:bodyPr>
          <a:lstStyle/>
          <a:p>
            <a:r>
              <a:rPr lang="pl-PL" dirty="0"/>
              <a:t>Specjalistyczny Trening Zarządzania Stresem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A187C66-D6A8-419D-87B5-AF4AD1DFC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20" y="5351553"/>
            <a:ext cx="10058400" cy="854395"/>
          </a:xfrm>
        </p:spPr>
        <p:txBody>
          <a:bodyPr/>
          <a:lstStyle/>
          <a:p>
            <a:pPr algn="ctr"/>
            <a:endParaRPr lang="pl-PL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Gedeon </a:t>
            </a:r>
            <a:r>
              <a:rPr lang="pl-P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Medica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Sp. z o.o. 05-500 Piaseczno ul. Młynarska 39 lok. 8  Tel: +48 694 478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125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2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xmlns="" id="{F9B2256E-0A0E-479D-83AC-5D9E6C63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 sz="3200" dirty="0"/>
              <a:t>Kilka faktów - ”STRES W PRACY”</a:t>
            </a:r>
          </a:p>
        </p:txBody>
      </p:sp>
      <p:graphicFrame>
        <p:nvGraphicFramePr>
          <p:cNvPr id="14" name="Symbol zastępczy zawartości 13">
            <a:extLst>
              <a:ext uri="{FF2B5EF4-FFF2-40B4-BE49-F238E27FC236}">
                <a16:creationId xmlns:a16="http://schemas.microsoft.com/office/drawing/2014/main" xmlns="" id="{6992C56A-C55B-42BB-9B07-047F6E6D60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7465194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Symbol zastępczy zawartości 19">
            <a:extLst>
              <a:ext uri="{FF2B5EF4-FFF2-40B4-BE49-F238E27FC236}">
                <a16:creationId xmlns:a16="http://schemas.microsoft.com/office/drawing/2014/main" xmlns="" id="{C53DD195-4FB5-4E14-BADC-C29A0781CA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96" y="2201196"/>
            <a:ext cx="4965408" cy="3312858"/>
          </a:xfrm>
        </p:spPr>
      </p:pic>
    </p:spTree>
    <p:extLst>
      <p:ext uri="{BB962C8B-B14F-4D97-AF65-F5344CB8AC3E}">
        <p14:creationId xmlns:p14="http://schemas.microsoft.com/office/powerpoint/2010/main" val="340497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DB9F8CD-DCC4-4A49-AE89-21178E94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 sz="3200" dirty="0"/>
              <a:t>Kilka faktów - </a:t>
            </a:r>
            <a:br>
              <a:rPr lang="pl-PL" sz="3200" dirty="0"/>
            </a:br>
            <a:r>
              <a:rPr lang="pl-PL" sz="3200" dirty="0"/>
              <a:t>”Mózg w stresie”</a:t>
            </a:r>
            <a:br>
              <a:rPr lang="pl-PL" sz="3200" dirty="0"/>
            </a:br>
            <a:r>
              <a:rPr lang="pl-PL" sz="3200" dirty="0"/>
              <a:t>wg </a:t>
            </a:r>
            <a:r>
              <a:rPr lang="pl-PL" sz="3200" dirty="0" err="1"/>
              <a:t>Stockholm</a:t>
            </a:r>
            <a:r>
              <a:rPr lang="pl-PL" sz="3200" dirty="0"/>
              <a:t> Brain University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42C996BF-CA16-4BA0-A2FE-D5BFC79F3B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7861208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ymbol zastępczy zawartości 6" descr="Obraz zawierający obiekt, budynek&#10;&#10;Opis wygenerowany przy bardzo wysokim poziomie pewności">
            <a:extLst>
              <a:ext uri="{FF2B5EF4-FFF2-40B4-BE49-F238E27FC236}">
                <a16:creationId xmlns:a16="http://schemas.microsoft.com/office/drawing/2014/main" xmlns="" id="{C60A22E7-987A-4933-A2B4-DEFBCE6431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214489"/>
            <a:ext cx="4937125" cy="3286273"/>
          </a:xfrm>
        </p:spPr>
      </p:pic>
    </p:spTree>
    <p:extLst>
      <p:ext uri="{BB962C8B-B14F-4D97-AF65-F5344CB8AC3E}">
        <p14:creationId xmlns:p14="http://schemas.microsoft.com/office/powerpoint/2010/main" val="42474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1C53A1-963F-4958-9597-81B426EA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Czy jest rozwiązanie ? Tak - nauczenie się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E60B8D90-084B-45DC-8A1F-142B97A33F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499916"/>
            <a:ext cx="4937125" cy="2715418"/>
          </a:xfrm>
        </p:spPr>
      </p:pic>
      <p:graphicFrame>
        <p:nvGraphicFramePr>
          <p:cNvPr id="8" name="Symbol zastępczy zawartości 4">
            <a:extLst>
              <a:ext uri="{FF2B5EF4-FFF2-40B4-BE49-F238E27FC236}">
                <a16:creationId xmlns:a16="http://schemas.microsoft.com/office/drawing/2014/main" xmlns="" id="{7B223C6D-4F61-4106-83E9-C1A159E6818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5154331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729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1C53A1-963F-4958-9597-81B426EA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 sz="3200" dirty="0"/>
              <a:t>Nasza oferta dla Firm</a:t>
            </a:r>
          </a:p>
        </p:txBody>
      </p:sp>
      <p:graphicFrame>
        <p:nvGraphicFramePr>
          <p:cNvPr id="8" name="Symbol zastępczy zawartości 4">
            <a:extLst>
              <a:ext uri="{FF2B5EF4-FFF2-40B4-BE49-F238E27FC236}">
                <a16:creationId xmlns:a16="http://schemas.microsoft.com/office/drawing/2014/main" xmlns="" id="{7B223C6D-4F61-4106-83E9-C1A159E6818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8200148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767E54C5-6767-43D7-9BE9-75CB65CE25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376488"/>
            <a:ext cx="4937125" cy="2962275"/>
          </a:xfrm>
        </p:spPr>
      </p:pic>
    </p:spTree>
    <p:extLst>
      <p:ext uri="{BB962C8B-B14F-4D97-AF65-F5344CB8AC3E}">
        <p14:creationId xmlns:p14="http://schemas.microsoft.com/office/powerpoint/2010/main" val="246371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7B2BA3-6208-434C-AB93-80CD333C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Atuty Specjalistycznego</a:t>
            </a:r>
            <a:br>
              <a:rPr lang="pl-PL" sz="3200" dirty="0"/>
            </a:br>
            <a:r>
              <a:rPr lang="pl-PL" sz="3200" dirty="0"/>
              <a:t> Treningu Zarządzania Stresem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2EB71FF-6DD1-45F0-8A51-8754D7CF2D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interdyscyplinarność</a:t>
            </a:r>
            <a:r>
              <a:rPr lang="pl-PL" dirty="0"/>
              <a:t> (psychologia, psychoterapia, </a:t>
            </a:r>
            <a:r>
              <a:rPr lang="pl-PL" dirty="0" err="1"/>
              <a:t>psychodietetyka</a:t>
            </a:r>
            <a:r>
              <a:rPr lang="pl-PL" dirty="0"/>
              <a:t>, interna)</a:t>
            </a:r>
          </a:p>
          <a:p>
            <a:r>
              <a:rPr lang="pl-PL" b="1" dirty="0" err="1"/>
              <a:t>integratywne</a:t>
            </a:r>
            <a:r>
              <a:rPr lang="pl-PL" b="1" dirty="0"/>
              <a:t> podejście </a:t>
            </a:r>
            <a:r>
              <a:rPr lang="pl-PL" dirty="0"/>
              <a:t>z dominacją podejść terapeutycznych udokumentowanych naukowo (</a:t>
            </a:r>
            <a:r>
              <a:rPr lang="pl-PL" dirty="0" err="1"/>
              <a:t>evidence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) takich jak: </a:t>
            </a:r>
          </a:p>
          <a:p>
            <a:pPr lvl="1"/>
            <a:r>
              <a:rPr lang="pl-PL" dirty="0"/>
              <a:t>terapia poznawczo-behawioralna, </a:t>
            </a:r>
          </a:p>
          <a:p>
            <a:pPr lvl="1"/>
            <a:r>
              <a:rPr lang="pl-PL" dirty="0"/>
              <a:t>uważność, </a:t>
            </a:r>
          </a:p>
          <a:p>
            <a:pPr lvl="1"/>
            <a:r>
              <a:rPr lang="pl-PL" dirty="0"/>
              <a:t>terapia oparta na treningu rozwiązywania problemów (problem-</a:t>
            </a:r>
            <a:r>
              <a:rPr lang="pl-PL" dirty="0" err="1"/>
              <a:t>solving</a:t>
            </a:r>
            <a:r>
              <a:rPr lang="pl-PL" dirty="0"/>
              <a:t> </a:t>
            </a:r>
            <a:r>
              <a:rPr lang="pl-PL" dirty="0" err="1"/>
              <a:t>therapy</a:t>
            </a:r>
            <a:r>
              <a:rPr lang="pl-PL" dirty="0"/>
              <a:t>),</a:t>
            </a:r>
          </a:p>
          <a:p>
            <a:pPr lvl="1"/>
            <a:r>
              <a:rPr lang="pl-PL" dirty="0"/>
              <a:t> muzykoterapia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8AE6D97-B68A-4530-B041-70FC883C8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b="1" dirty="0"/>
              <a:t>nauka radzenia sobie w różnych sytuacjach społecznych</a:t>
            </a:r>
          </a:p>
          <a:p>
            <a:r>
              <a:rPr lang="pl-PL" dirty="0"/>
              <a:t>wybieranie adaptacyjnych rozwiązań i ukierunkowanie na rozwiązywanie problemów</a:t>
            </a:r>
          </a:p>
          <a:p>
            <a:r>
              <a:rPr lang="pl-PL" dirty="0"/>
              <a:t>redukcję objawów lęku</a:t>
            </a:r>
          </a:p>
          <a:p>
            <a:r>
              <a:rPr lang="pl-PL" dirty="0"/>
              <a:t>poprawę jakości życia emocjonalnego oraz umiejętności społecznych.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996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E3BAE9-CBF5-4E70-AEF1-F6E9E73A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dirty="0" smtClean="0"/>
              <a:t>Indywidualny Trening Zarządzania Stresem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E426D191-D238-4DFD-8966-9A09A03E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pl-PL" altLang="pl-PL" sz="2400" dirty="0" smtClean="0"/>
              <a:t>  </a:t>
            </a:r>
            <a:r>
              <a:rPr lang="pl-PL" sz="2400" b="1" dirty="0"/>
              <a:t>Dla kogo 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 właściciele firm</a:t>
            </a:r>
            <a:br>
              <a:rPr lang="pl-PL" sz="2400" dirty="0"/>
            </a:br>
            <a:r>
              <a:rPr lang="pl-PL" sz="2400" dirty="0"/>
              <a:t>- prezes, wiceprezes, członkowie zarządu </a:t>
            </a:r>
            <a:br>
              <a:rPr lang="pl-PL" sz="2400" dirty="0"/>
            </a:br>
            <a:r>
              <a:rPr lang="pl-PL" sz="2400" dirty="0"/>
              <a:t>- dyrektorzy</a:t>
            </a:r>
          </a:p>
          <a:p>
            <a:r>
              <a:rPr lang="pl-PL" sz="2400" b="1" dirty="0"/>
              <a:t>Cechy oferty</a:t>
            </a:r>
            <a:r>
              <a:rPr lang="pl-PL" sz="2400" dirty="0"/>
              <a:t>:</a:t>
            </a:r>
            <a:br>
              <a:rPr lang="pl-PL" sz="2400" dirty="0"/>
            </a:br>
            <a:r>
              <a:rPr lang="pl-PL" sz="2400" dirty="0"/>
              <a:t>- spersonalizowana</a:t>
            </a:r>
            <a:br>
              <a:rPr lang="pl-PL" sz="2400" dirty="0"/>
            </a:br>
            <a:r>
              <a:rPr lang="pl-PL" sz="2400" dirty="0"/>
              <a:t>- realizowana w miłych, niestygmatyzowanych miejscach</a:t>
            </a:r>
            <a:br>
              <a:rPr lang="pl-PL" sz="2400" dirty="0"/>
            </a:br>
            <a:r>
              <a:rPr lang="pl-PL" sz="2400" dirty="0"/>
              <a:t>- kompleksowa opieka </a:t>
            </a:r>
            <a:r>
              <a:rPr lang="pl-PL" sz="2400" dirty="0" smtClean="0"/>
              <a:t>prowadzona przez </a:t>
            </a:r>
            <a:r>
              <a:rPr lang="pl-PL" sz="2400" dirty="0"/>
              <a:t>doświadczonych specjalistów </a:t>
            </a:r>
          </a:p>
          <a:p>
            <a:endParaRPr lang="en-GB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05273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Indywidualny Trening Zarządzania Stresem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r>
              <a:rPr lang="pl-PL" b="1" dirty="0"/>
              <a:t>Program  </a:t>
            </a:r>
            <a:r>
              <a:rPr lang="pl-PL" b="1" dirty="0" smtClean="0"/>
              <a:t>Treningu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- 1-sza wizyta u lekarza internisty – koordynatora opieki – wstępna ocena potrzeb </a:t>
            </a:r>
            <a:br>
              <a:rPr lang="pl-PL" dirty="0"/>
            </a:br>
            <a:r>
              <a:rPr lang="pl-PL" dirty="0"/>
              <a:t>- 2-ga wizyta u wskazanego przez koordynatora specjalisty  - szczegółowa ocena potrzeb i ustalenie formy indywidualnego programu </a:t>
            </a:r>
            <a:br>
              <a:rPr lang="pl-PL" dirty="0"/>
            </a:br>
            <a:r>
              <a:rPr lang="pl-PL" dirty="0"/>
              <a:t>- spersonalizowany cykl treningów – 8 -10 spotkań , w odstępie tygodnia lub 2 tygodni, po 60-90min , </a:t>
            </a:r>
            <a:br>
              <a:rPr lang="pl-PL" dirty="0"/>
            </a:br>
            <a:r>
              <a:rPr lang="pl-PL" dirty="0"/>
              <a:t>- stały kontakt telefoniczny i mailowy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047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Indywidualny Trening Zarządzania Stresem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r>
              <a:rPr lang="pl-PL" b="1" dirty="0"/>
              <a:t>Obszary , którymi zajmujemy się podczas cyklu treningów 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•    wpływ stresu na myśli, uczucia i ciało</a:t>
            </a:r>
            <a:br>
              <a:rPr lang="pl-PL" dirty="0"/>
            </a:br>
            <a:r>
              <a:rPr lang="pl-PL" dirty="0"/>
              <a:t>•    stres a relacje prywatne i zawodowe</a:t>
            </a:r>
            <a:br>
              <a:rPr lang="pl-PL" dirty="0"/>
            </a:br>
            <a:r>
              <a:rPr lang="pl-PL" dirty="0"/>
              <a:t>•    zarządzanie energią życiową i profilaktyka zdrowia</a:t>
            </a:r>
            <a:br>
              <a:rPr lang="pl-PL" dirty="0"/>
            </a:br>
            <a:r>
              <a:rPr lang="pl-PL" dirty="0"/>
              <a:t>•    odnajdywanie swoich mocnych stron</a:t>
            </a:r>
            <a:br>
              <a:rPr lang="pl-PL" dirty="0"/>
            </a:br>
            <a:r>
              <a:rPr lang="pl-PL" dirty="0"/>
              <a:t>•    uwalnianie się od blokad i napięcia</a:t>
            </a:r>
            <a:br>
              <a:rPr lang="pl-PL" dirty="0"/>
            </a:br>
            <a:r>
              <a:rPr lang="pl-PL" dirty="0"/>
              <a:t>•    radzenie sobie z niepokojem</a:t>
            </a:r>
            <a:br>
              <a:rPr lang="pl-PL" dirty="0"/>
            </a:br>
            <a:r>
              <a:rPr lang="pl-PL" dirty="0"/>
              <a:t>•    umiejętność odpoczywania i regenerowania się</a:t>
            </a:r>
            <a:br>
              <a:rPr lang="pl-PL" dirty="0"/>
            </a:br>
            <a:r>
              <a:rPr lang="pl-PL" dirty="0"/>
              <a:t>•    określenie i ustalenie odpowiednich metod skutecznej </a:t>
            </a:r>
            <a:r>
              <a:rPr lang="pl-PL" dirty="0" smtClean="0"/>
              <a:t>relaksacji</a:t>
            </a:r>
          </a:p>
          <a:p>
            <a:pPr marL="0" indent="0">
              <a:buNone/>
            </a:pPr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936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Niebieskozielony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</TotalTime>
  <Words>252</Words>
  <Application>Microsoft Office PowerPoint</Application>
  <PresentationFormat>Niestandardowy</PresentationFormat>
  <Paragraphs>41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Retrospekcja</vt:lpstr>
      <vt:lpstr>Specjalistyczny Trening Zarządzania Stresem   </vt:lpstr>
      <vt:lpstr>Kilka faktów - ”STRES W PRACY”</vt:lpstr>
      <vt:lpstr>Kilka faktów -  ”Mózg w stresie” wg Stockholm Brain University</vt:lpstr>
      <vt:lpstr>Czy jest rozwiązanie ? Tak - nauczenie się</vt:lpstr>
      <vt:lpstr>Nasza oferta dla Firm</vt:lpstr>
      <vt:lpstr>Atuty Specjalistycznego  Treningu Zarządzania Stresem</vt:lpstr>
      <vt:lpstr>Indywidualny Trening Zarządzania Stresem</vt:lpstr>
      <vt:lpstr>Indywidualny Trening Zarządzania Stresem</vt:lpstr>
      <vt:lpstr>Indywidualny Trening Zarządzania Stresem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Konrad</dc:creator>
  <cp:lastModifiedBy>Arkadiusz Bonder</cp:lastModifiedBy>
  <cp:revision>20</cp:revision>
  <dcterms:created xsi:type="dcterms:W3CDTF">2017-12-14T11:13:34Z</dcterms:created>
  <dcterms:modified xsi:type="dcterms:W3CDTF">2018-01-11T11:03:45Z</dcterms:modified>
</cp:coreProperties>
</file>